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9" r:id="rId3"/>
    <p:sldId id="265" r:id="rId4"/>
    <p:sldId id="264" r:id="rId5"/>
    <p:sldId id="268" r:id="rId6"/>
    <p:sldId id="271" r:id="rId7"/>
    <p:sldId id="273" r:id="rId8"/>
    <p:sldId id="272" r:id="rId9"/>
    <p:sldId id="261" r:id="rId10"/>
    <p:sldId id="267" r:id="rId11"/>
    <p:sldId id="270" r:id="rId12"/>
    <p:sldId id="260" r:id="rId13"/>
    <p:sldId id="262" r:id="rId14"/>
    <p:sldId id="266" r:id="rId15"/>
    <p:sldId id="263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8C7BC8-9BDA-49DC-996E-78CD44995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531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E15F7-5B25-45A9-BB35-453AAC537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7313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949A4-A56E-4E32-8D77-D954D8970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844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0984B-D71D-4BBF-AA05-211B539B6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971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CF3C4-F6AF-4C66-876E-3D31E6932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001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B202E-145E-4F86-A76E-4DC19DC3A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719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E0041-19BB-418B-8104-FCD92ACDE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156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4CEEA-91C6-4708-BFA1-146BC13B5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726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6015E-2522-4E3C-BF89-93D95EFDE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856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A8A97-69B7-4E03-9C9A-1F31A3D7A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348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9A267-28BC-43E6-B2D7-207407D30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0840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6CF023A-0B97-41B2-9CE1-1CA90C2CE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5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5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5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5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Bohr_s_Model_of_the_Atom_.as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The_Atom.as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ube.com/video/6e90652c7acd499ba85d/Just%20how%20small%20is%20an%20at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Ancient_Philosophy_About_the_Elements.as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Thomson_s_Model_of_the_Atom_.as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Ernest_Rutherford_s_Experiment.as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381000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sz="12000" smtClean="0"/>
              <a:t>ATOMS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209800"/>
            <a:ext cx="64008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Atomic Models of the Past</a:t>
            </a:r>
          </a:p>
          <a:p>
            <a:pPr eaLnBrk="1" hangingPunct="1">
              <a:defRPr/>
            </a:pPr>
            <a:r>
              <a:rPr lang="en-US" smtClean="0"/>
              <a:t>The Modern Atomic Model</a:t>
            </a:r>
          </a:p>
          <a:p>
            <a:pPr eaLnBrk="1" hangingPunct="1">
              <a:defRPr/>
            </a:pPr>
            <a:endParaRPr lang="en-US" smtClean="0"/>
          </a:p>
        </p:txBody>
      </p:sp>
      <p:pic>
        <p:nvPicPr>
          <p:cNvPr id="2" name="Picture 8" descr="atom unlabe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038600"/>
            <a:ext cx="31242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Ernest Rutherford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1908</a:t>
            </a:r>
          </a:p>
          <a:p>
            <a:r>
              <a:rPr lang="en-US" dirty="0" smtClean="0"/>
              <a:t>Found the nucleus of the atom</a:t>
            </a:r>
          </a:p>
          <a:p>
            <a:r>
              <a:rPr lang="en-US" dirty="0" smtClean="0"/>
              <a:t>Used the famous “gold foil experiment”</a:t>
            </a:r>
          </a:p>
          <a:p>
            <a:r>
              <a:rPr lang="en-US" dirty="0" smtClean="0"/>
              <a:t>Concluded that atoms were mostly made of empty space and that protons were located in the nucleus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Bohr Model</a:t>
            </a:r>
            <a:endParaRPr lang="en-US" dirty="0"/>
          </a:p>
        </p:txBody>
      </p:sp>
      <p:pic>
        <p:nvPicPr>
          <p:cNvPr id="6" name="Bohr_s_Model_of_the_Atom_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16280" y="1295400"/>
            <a:ext cx="759968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More Atom Models Through Time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On pages 125 to 127, fill out the Atom Models Flowmap of the historical models of the atom.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Modern Atomic Model</a:t>
            </a:r>
          </a:p>
        </p:txBody>
      </p:sp>
      <p:pic>
        <p:nvPicPr>
          <p:cNvPr id="5" name="The_Atom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752600"/>
            <a:ext cx="603504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Modern Atomic Model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Picture: 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814888"/>
            <a:ext cx="1905000" cy="189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6172200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600200" y="25908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nucleus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5715000" y="1752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neutrons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791200" y="25908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protons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5791200" y="3535363"/>
            <a:ext cx="2286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electrons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Questions: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943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What are the 3 main subatomic particles?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The atom is mostly made of __________________________.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What is found in the center of an atom?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If protons are all positive, and like charges repel, why does the nucleus not fall apart?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Where are electrons found?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smtClean="0"/>
              <a:t> What are quarks?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Just How Small is An Atom?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://www.schooltube.com/video/6e90652c7acd499ba85d/Just%20how%20small%20is%20an%20atom</a:t>
            </a:r>
            <a:r>
              <a:rPr lang="en-US" dirty="0" smtClean="0"/>
              <a:t>?</a:t>
            </a:r>
          </a:p>
          <a:p>
            <a:pPr marL="0" indent="0" eaLnBrk="1" hangingPunct="1">
              <a:buNone/>
              <a:defRPr/>
            </a:pPr>
            <a:r>
              <a:rPr lang="en-US" dirty="0" smtClean="0"/>
              <a:t> </a:t>
            </a:r>
            <a:r>
              <a:rPr lang="en-US" dirty="0"/>
              <a:t>TED ED VIDEO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44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400" smtClean="0"/>
              <a:t>Atomic Ideas Through Time….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Ancient Ideas of the Atoms</a:t>
            </a:r>
          </a:p>
        </p:txBody>
      </p:sp>
      <p:pic>
        <p:nvPicPr>
          <p:cNvPr id="5" name="Ancient_Philosophy_About_the_Elements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16280" y="1447800"/>
            <a:ext cx="737616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2000 years ago</a:t>
            </a:r>
          </a:p>
          <a:p>
            <a:r>
              <a:rPr lang="en-US" dirty="0" smtClean="0"/>
              <a:t>Greek Scientist named Democritus stated that all matter was made of the smallest particle</a:t>
            </a:r>
          </a:p>
          <a:p>
            <a:r>
              <a:rPr lang="en-US" dirty="0" smtClean="0"/>
              <a:t>Named the particle “atom” after the Greek word “</a:t>
            </a:r>
            <a:r>
              <a:rPr lang="en-US" dirty="0" err="1" smtClean="0"/>
              <a:t>atomos</a:t>
            </a:r>
            <a:r>
              <a:rPr lang="en-US" dirty="0" smtClean="0"/>
              <a:t>” meaning indivisible</a:t>
            </a:r>
          </a:p>
          <a:p>
            <a:r>
              <a:rPr lang="en-US" dirty="0" smtClean="0"/>
              <a:t>Stated that different elements were various shapes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Daltons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Early 1800’s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Dalton’s Theory had 4 parts: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 smtClean="0"/>
              <a:t>1) All elements were made of atoms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 smtClean="0"/>
              <a:t>2) Atoms of the same elements were alike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 smtClean="0"/>
              <a:t>3) Atoms of different elements were different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 smtClean="0"/>
              <a:t>4) Elements can be combined to form different substances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JJ Thomson</a:t>
            </a:r>
            <a:endParaRPr lang="en-US" dirty="0"/>
          </a:p>
        </p:txBody>
      </p:sp>
      <p:pic>
        <p:nvPicPr>
          <p:cNvPr id="4" name="Thomson_s_Model_of_the_Atom_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95400" y="1600200"/>
            <a:ext cx="67056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JJ Thomson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Late 1800’s</a:t>
            </a:r>
          </a:p>
          <a:p>
            <a:pPr eaLnBrk="1" hangingPunct="1">
              <a:defRPr/>
            </a:pPr>
            <a:r>
              <a:rPr lang="en-US" dirty="0" smtClean="0"/>
              <a:t>Found “Electrons”</a:t>
            </a:r>
          </a:p>
          <a:p>
            <a:pPr eaLnBrk="1" hangingPunct="1">
              <a:defRPr/>
            </a:pPr>
            <a:r>
              <a:rPr lang="en-US" dirty="0" smtClean="0"/>
              <a:t>Electrons are negatively charged particles in the atom</a:t>
            </a:r>
          </a:p>
          <a:p>
            <a:pPr eaLnBrk="1" hangingPunct="1">
              <a:defRPr/>
            </a:pPr>
            <a:r>
              <a:rPr lang="en-US" dirty="0" smtClean="0"/>
              <a:t>Electrons are responsible for electricity</a:t>
            </a:r>
          </a:p>
          <a:p>
            <a:pPr eaLnBrk="1" hangingPunct="1">
              <a:defRPr/>
            </a:pPr>
            <a:r>
              <a:rPr lang="en-US" dirty="0" smtClean="0"/>
              <a:t>Called the atom “plum pudding model” because he felt electrons were embedded in the atom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Rutherford’s Famous Experiment</a:t>
            </a:r>
          </a:p>
        </p:txBody>
      </p:sp>
      <p:pic>
        <p:nvPicPr>
          <p:cNvPr id="5" name="Ernest_Rutherford_s_Experiment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5800" y="1524000"/>
            <a:ext cx="7294880" cy="4973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726</TotalTime>
  <Words>296</Words>
  <Application>Microsoft Office PowerPoint</Application>
  <PresentationFormat>On-screen Show (4:3)</PresentationFormat>
  <Paragraphs>53</Paragraphs>
  <Slides>15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Slit</vt:lpstr>
      <vt:lpstr>ATOMS</vt:lpstr>
      <vt:lpstr>Just How Small is An Atom?</vt:lpstr>
      <vt:lpstr>Slide 3</vt:lpstr>
      <vt:lpstr>Ancient Ideas of the Atoms</vt:lpstr>
      <vt:lpstr>Ancient Models</vt:lpstr>
      <vt:lpstr>Daltons Theory</vt:lpstr>
      <vt:lpstr>JJ Thomson</vt:lpstr>
      <vt:lpstr>JJ Thomson</vt:lpstr>
      <vt:lpstr>Rutherford’s Famous Experiment</vt:lpstr>
      <vt:lpstr>Ernest Rutherford</vt:lpstr>
      <vt:lpstr> Bohr Model</vt:lpstr>
      <vt:lpstr>More Atom Models Through Time</vt:lpstr>
      <vt:lpstr>The Modern Atomic Model</vt:lpstr>
      <vt:lpstr>The Modern Atomic Model</vt:lpstr>
      <vt:lpstr>Questions:</vt:lpstr>
    </vt:vector>
  </TitlesOfParts>
  <Company>Marco Forster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</dc:creator>
  <cp:lastModifiedBy>cusd</cp:lastModifiedBy>
  <cp:revision>48</cp:revision>
  <dcterms:created xsi:type="dcterms:W3CDTF">2004-10-16T02:20:34Z</dcterms:created>
  <dcterms:modified xsi:type="dcterms:W3CDTF">2012-11-01T21:14:46Z</dcterms:modified>
</cp:coreProperties>
</file>