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7" r:id="rId3"/>
    <p:sldId id="259" r:id="rId4"/>
    <p:sldId id="260" r:id="rId5"/>
    <p:sldId id="258" r:id="rId6"/>
    <p:sldId id="261" r:id="rId7"/>
    <p:sldId id="263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9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E92A-72FA-4894-B335-E189ABF79275}" type="datetimeFigureOut">
              <a:rPr lang="en-US" smtClean="0"/>
              <a:pPr/>
              <a:t>11/8/2011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BE554-CA61-4898-8BC4-FDD5AB3904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E92A-72FA-4894-B335-E189ABF79275}" type="datetimeFigureOut">
              <a:rPr lang="en-US" smtClean="0"/>
              <a:pPr/>
              <a:t>11/8/2011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BE554-CA61-4898-8BC4-FDD5AB3904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E92A-72FA-4894-B335-E189ABF79275}" type="datetimeFigureOut">
              <a:rPr lang="en-US" smtClean="0"/>
              <a:pPr/>
              <a:t>11/8/2011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BE554-CA61-4898-8BC4-FDD5AB3904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E92A-72FA-4894-B335-E189ABF79275}" type="datetimeFigureOut">
              <a:rPr lang="en-US" smtClean="0"/>
              <a:pPr/>
              <a:t>11/8/2011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BE554-CA61-4898-8BC4-FDD5AB3904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E92A-72FA-4894-B335-E189ABF79275}" type="datetimeFigureOut">
              <a:rPr lang="en-US" smtClean="0"/>
              <a:pPr/>
              <a:t>11/8/2011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BE554-CA61-4898-8BC4-FDD5AB3904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E92A-72FA-4894-B335-E189ABF79275}" type="datetimeFigureOut">
              <a:rPr lang="en-US" smtClean="0"/>
              <a:pPr/>
              <a:t>11/8/2011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BE554-CA61-4898-8BC4-FDD5AB3904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E92A-72FA-4894-B335-E189ABF79275}" type="datetimeFigureOut">
              <a:rPr lang="en-US" smtClean="0"/>
              <a:pPr/>
              <a:t>11/8/2011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BE554-CA61-4898-8BC4-FDD5AB3904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E92A-72FA-4894-B335-E189ABF79275}" type="datetimeFigureOut">
              <a:rPr lang="en-US" smtClean="0"/>
              <a:pPr/>
              <a:t>11/8/2011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BE554-CA61-4898-8BC4-FDD5AB3904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E92A-72FA-4894-B335-E189ABF79275}" type="datetimeFigureOut">
              <a:rPr lang="en-US" smtClean="0"/>
              <a:pPr/>
              <a:t>11/8/2011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BE554-CA61-4898-8BC4-FDD5AB3904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E92A-72FA-4894-B335-E189ABF79275}" type="datetimeFigureOut">
              <a:rPr lang="en-US" smtClean="0"/>
              <a:pPr/>
              <a:t>11/8/2011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BE554-CA61-4898-8BC4-FDD5AB3904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AE92A-72FA-4894-B335-E189ABF79275}" type="datetimeFigureOut">
              <a:rPr lang="en-US" smtClean="0"/>
              <a:pPr/>
              <a:t>11/8/2011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BE554-CA61-4898-8BC4-FDD5AB39048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FAE92A-72FA-4894-B335-E189ABF79275}" type="datetimeFigureOut">
              <a:rPr lang="en-US" smtClean="0"/>
              <a:pPr/>
              <a:t>11/8/2011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5BE554-CA61-4898-8BC4-FDD5AB39048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0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Insert a three sentence summary of your topic here.</a:t>
            </a:r>
          </a:p>
          <a:p>
            <a:r>
              <a:rPr lang="en-US" sz="2400" b="1" dirty="0" smtClean="0"/>
              <a:t>Base it on the PowerPoint Presentations in Mr. Gottdank’s class.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295400"/>
            <a:ext cx="81534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To add a washed out picture to this slide, do the following.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Place a picture of the summary on this slide.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Then send the picture to the back.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Then right click on the picture and click on format picture.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Then click on recolor.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Then click on washout.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b="1" dirty="0" smtClean="0"/>
              <a:t>Once this is done, delete this text box.</a:t>
            </a:r>
            <a:endParaRPr lang="en-US" sz="2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0" y="0"/>
            <a:ext cx="9144000" cy="6858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657600" y="3048000"/>
            <a:ext cx="19812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pPr algn="ctr"/>
            <a:r>
              <a:rPr lang="en-US" dirty="0" smtClean="0"/>
              <a:t>Topic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429000" y="2667000"/>
            <a:ext cx="2514600" cy="1066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76400" y="838200"/>
            <a:ext cx="25146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r>
              <a:rPr lang="en-US" dirty="0" smtClean="0"/>
              <a:t>1.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953000" y="838200"/>
            <a:ext cx="25146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2286000"/>
            <a:ext cx="25146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172200" y="2286000"/>
            <a:ext cx="25146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4191000"/>
            <a:ext cx="25146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4267200"/>
            <a:ext cx="25146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r>
              <a:rPr lang="en-US" dirty="0"/>
              <a:t>6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971800" y="5486400"/>
            <a:ext cx="25146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r>
              <a:rPr lang="en-US" dirty="0" smtClean="0"/>
              <a:t>7.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0" y="617220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Don’t forget to add a washed out picture to the back of this slide and then delete these instructions.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657600" y="3048000"/>
            <a:ext cx="19812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pPr algn="ctr"/>
            <a:r>
              <a:rPr lang="en-US" dirty="0" smtClean="0"/>
              <a:t>Topic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429000" y="2667000"/>
            <a:ext cx="2514600" cy="10668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676400" y="838200"/>
            <a:ext cx="25146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r>
              <a:rPr lang="en-US" dirty="0" smtClean="0"/>
              <a:t>1. 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105400" y="838200"/>
            <a:ext cx="25146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r>
              <a:rPr lang="en-US" dirty="0"/>
              <a:t>2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2286000"/>
            <a:ext cx="25146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r>
              <a:rPr lang="en-US" dirty="0"/>
              <a:t>3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172200" y="2286000"/>
            <a:ext cx="25146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r>
              <a:rPr lang="en-US" dirty="0"/>
              <a:t>4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4191000"/>
            <a:ext cx="25146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r>
              <a:rPr lang="en-US" dirty="0"/>
              <a:t>5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029200" y="4267200"/>
            <a:ext cx="25146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r>
              <a:rPr lang="en-US" dirty="0"/>
              <a:t>6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971800" y="5486400"/>
            <a:ext cx="25146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r>
              <a:rPr lang="en-US" dirty="0" smtClean="0"/>
              <a:t>7. </a:t>
            </a:r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>
            <a:off x="2971800" y="1295400"/>
            <a:ext cx="1054055" cy="1451629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40" idx="4"/>
          </p:cNvCxnSpPr>
          <p:nvPr/>
        </p:nvCxnSpPr>
        <p:spPr>
          <a:xfrm>
            <a:off x="1866900" y="2743200"/>
            <a:ext cx="1638300" cy="6096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4" idx="3"/>
          </p:cNvCxnSpPr>
          <p:nvPr/>
        </p:nvCxnSpPr>
        <p:spPr>
          <a:xfrm flipV="1">
            <a:off x="1828800" y="3577571"/>
            <a:ext cx="1968455" cy="461029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5257800" y="1295400"/>
            <a:ext cx="1447800" cy="14478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5943600" y="2743200"/>
            <a:ext cx="1752600" cy="4572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 flipV="1">
            <a:off x="5257800" y="3657600"/>
            <a:ext cx="1676400" cy="5334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V="1">
            <a:off x="4038600" y="3733800"/>
            <a:ext cx="457200" cy="16764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1524000" y="685800"/>
            <a:ext cx="3276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/>
          <p:cNvSpPr/>
          <p:nvPr/>
        </p:nvSpPr>
        <p:spPr>
          <a:xfrm>
            <a:off x="4953000" y="685800"/>
            <a:ext cx="3276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>
            <a:off x="228600" y="2133600"/>
            <a:ext cx="3276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5867400" y="2133600"/>
            <a:ext cx="3276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/>
          <p:cNvSpPr/>
          <p:nvPr/>
        </p:nvSpPr>
        <p:spPr>
          <a:xfrm>
            <a:off x="4876800" y="4191000"/>
            <a:ext cx="3276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304800" y="4038600"/>
            <a:ext cx="3276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2819400" y="5410200"/>
            <a:ext cx="3276600" cy="6096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0" y="6211669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Don’t forget to add a washed out picture to the back of this slide and then delete these instructions.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28600" y="228600"/>
            <a:ext cx="14478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r>
              <a:rPr lang="en-US" dirty="0" smtClean="0"/>
              <a:t>Difference 1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8600" y="2667000"/>
            <a:ext cx="14478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r>
              <a:rPr lang="en-US" dirty="0" smtClean="0"/>
              <a:t>Difference 2 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04800" y="5029200"/>
            <a:ext cx="14478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r>
              <a:rPr lang="en-US" dirty="0" smtClean="0"/>
              <a:t>Difference 3 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362200" y="2667000"/>
            <a:ext cx="14478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pPr algn="ctr"/>
            <a:r>
              <a:rPr lang="en-US" dirty="0" smtClean="0"/>
              <a:t>Topic 1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486400" y="2667000"/>
            <a:ext cx="14478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pPr algn="ctr"/>
            <a:r>
              <a:rPr lang="en-US" dirty="0" smtClean="0"/>
              <a:t>Topic 2 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543800" y="2667000"/>
            <a:ext cx="14478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r>
              <a:rPr lang="en-US" dirty="0" smtClean="0"/>
              <a:t>Difference 2 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7543800" y="5029200"/>
            <a:ext cx="14478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r>
              <a:rPr lang="en-US" dirty="0" smtClean="0"/>
              <a:t>Difference 3 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543800" y="228600"/>
            <a:ext cx="14478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r>
              <a:rPr lang="en-US" dirty="0" smtClean="0"/>
              <a:t>Difference 1 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3886200" y="1295400"/>
            <a:ext cx="14478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pPr algn="ctr"/>
            <a:r>
              <a:rPr lang="en-US" dirty="0" smtClean="0"/>
              <a:t>Similarity 1 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886200" y="3962400"/>
            <a:ext cx="1447800" cy="369332"/>
          </a:xfrm>
          <a:prstGeom prst="rect">
            <a:avLst/>
          </a:prstGeom>
          <a:noFill/>
        </p:spPr>
        <p:txBody>
          <a:bodyPr wrap="square" lIns="9144" rIns="9144" rtlCol="0">
            <a:spAutoFit/>
          </a:bodyPr>
          <a:lstStyle/>
          <a:p>
            <a:pPr algn="ctr"/>
            <a:r>
              <a:rPr lang="en-US" dirty="0" smtClean="0"/>
              <a:t>Similarity 2 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2286000" y="2514600"/>
            <a:ext cx="1600200" cy="6096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5410200" y="2514600"/>
            <a:ext cx="1600200" cy="6096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76200" y="76200"/>
            <a:ext cx="1600200" cy="609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6200" y="2514600"/>
            <a:ext cx="1600200" cy="609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152400" y="4876800"/>
            <a:ext cx="1600200" cy="609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3733800" y="3810000"/>
            <a:ext cx="1600200" cy="609600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3733800" y="1143000"/>
            <a:ext cx="1600200" cy="609600"/>
          </a:xfrm>
          <a:prstGeom prst="ellipse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7391400" y="152400"/>
            <a:ext cx="1600200" cy="609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391400" y="2514600"/>
            <a:ext cx="1600200" cy="609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391400" y="4876800"/>
            <a:ext cx="1600200" cy="6096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 flipH="1" flipV="1">
            <a:off x="1143000" y="685800"/>
            <a:ext cx="1752600" cy="18288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1219200" y="3124200"/>
            <a:ext cx="1752600" cy="1752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>
            <a:stCxn id="30" idx="0"/>
          </p:cNvCxnSpPr>
          <p:nvPr/>
        </p:nvCxnSpPr>
        <p:spPr>
          <a:xfrm flipH="1" flipV="1">
            <a:off x="6324600" y="3124200"/>
            <a:ext cx="1866900" cy="1752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H="1" flipV="1">
            <a:off x="3352800" y="3124200"/>
            <a:ext cx="990600" cy="685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flipV="1">
            <a:off x="4876800" y="3124200"/>
            <a:ext cx="1066800" cy="6858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V="1">
            <a:off x="3352800" y="1752600"/>
            <a:ext cx="1066800" cy="7620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 flipV="1">
            <a:off x="4800600" y="1752600"/>
            <a:ext cx="1066800" cy="7620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flipH="1">
            <a:off x="6096000" y="762000"/>
            <a:ext cx="1752600" cy="175260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21" idx="2"/>
          </p:cNvCxnSpPr>
          <p:nvPr/>
        </p:nvCxnSpPr>
        <p:spPr>
          <a:xfrm flipH="1">
            <a:off x="1676400" y="2819400"/>
            <a:ext cx="6096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endCxn id="22" idx="6"/>
          </p:cNvCxnSpPr>
          <p:nvPr/>
        </p:nvCxnSpPr>
        <p:spPr>
          <a:xfrm flipH="1">
            <a:off x="7010400" y="2819400"/>
            <a:ext cx="3810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" y="152400"/>
            <a:ext cx="2743200" cy="609600"/>
          </a:xfrm>
          <a:ln w="38100">
            <a:solidFill>
              <a:srgbClr val="0070C0"/>
            </a:solidFill>
          </a:ln>
        </p:spPr>
        <p:txBody>
          <a:bodyPr lIns="9144" rIns="9144">
            <a:normAutofit fontScale="92500" lnSpcReduction="20000"/>
          </a:bodyPr>
          <a:lstStyle/>
          <a:p>
            <a:r>
              <a:rPr lang="en-US" sz="2000" dirty="0" smtClean="0"/>
              <a:t>Explain the event in a complete sentence.</a:t>
            </a:r>
            <a:endParaRPr lang="en-US" sz="2000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3200400" y="152400"/>
            <a:ext cx="2743200" cy="609600"/>
          </a:xfrm>
          <a:ln w="38100">
            <a:solidFill>
              <a:srgbClr val="0070C0"/>
            </a:solidFill>
          </a:ln>
        </p:spPr>
        <p:txBody>
          <a:bodyPr lIns="9144" rIns="9144">
            <a:normAutofit fontScale="92500" lnSpcReduction="20000"/>
          </a:bodyPr>
          <a:lstStyle/>
          <a:p>
            <a:r>
              <a:rPr lang="en-US" sz="2000" dirty="0" smtClean="0"/>
              <a:t>Explain the event in a complete sentence.</a:t>
            </a:r>
            <a:endParaRPr lang="en-US" sz="2000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324600" y="152400"/>
            <a:ext cx="2743200" cy="609600"/>
          </a:xfrm>
          <a:ln w="38100">
            <a:solidFill>
              <a:srgbClr val="0070C0"/>
            </a:solidFill>
          </a:ln>
        </p:spPr>
        <p:txBody>
          <a:bodyPr lIns="9144" rIns="9144">
            <a:normAutofit fontScale="92500" lnSpcReduction="20000"/>
          </a:bodyPr>
          <a:lstStyle/>
          <a:p>
            <a:r>
              <a:rPr lang="en-US" sz="2000" dirty="0" smtClean="0"/>
              <a:t>Explain the event in a complete sentence.</a:t>
            </a:r>
            <a:endParaRPr lang="en-US" sz="2000" dirty="0"/>
          </a:p>
        </p:txBody>
      </p:sp>
      <p:cxnSp>
        <p:nvCxnSpPr>
          <p:cNvPr id="15" name="Straight Arrow Connector 14"/>
          <p:cNvCxnSpPr>
            <a:endCxn id="11" idx="1"/>
          </p:cNvCxnSpPr>
          <p:nvPr/>
        </p:nvCxnSpPr>
        <p:spPr>
          <a:xfrm>
            <a:off x="2819400" y="457200"/>
            <a:ext cx="3810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3" idx="1"/>
          </p:cNvCxnSpPr>
          <p:nvPr/>
        </p:nvCxnSpPr>
        <p:spPr>
          <a:xfrm>
            <a:off x="5943600" y="457200"/>
            <a:ext cx="3810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28600" y="2438400"/>
            <a:ext cx="251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Delete this box and place a picture of the event here instead.</a:t>
            </a:r>
            <a:endParaRPr lang="en-US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3200400" y="2438400"/>
            <a:ext cx="251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Delete this box and place a picture of the event here instead.</a:t>
            </a:r>
            <a:endParaRPr lang="en-US" sz="2400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6248400" y="2438400"/>
            <a:ext cx="251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Delete this box and place a picture of the event here instead.</a:t>
            </a:r>
            <a:endParaRPr lang="en-US" sz="2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eft Brace 2"/>
          <p:cNvSpPr/>
          <p:nvPr/>
        </p:nvSpPr>
        <p:spPr>
          <a:xfrm>
            <a:off x="1828800" y="152400"/>
            <a:ext cx="1752600" cy="6400800"/>
          </a:xfrm>
          <a:prstGeom prst="leftBrac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6200" y="3352800"/>
            <a:ext cx="1676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0" y="24384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Topic</a:t>
            </a:r>
            <a:endParaRPr lang="en-US" sz="2400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733800" y="1295400"/>
            <a:ext cx="1676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733800" y="3429000"/>
            <a:ext cx="1676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810000" y="5791200"/>
            <a:ext cx="1676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276600" y="4572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Part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276600" y="25908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Part</a:t>
            </a:r>
            <a:endParaRPr lang="en-US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352800" y="51054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Part</a:t>
            </a:r>
            <a:endParaRPr lang="en-US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172200" y="152400"/>
            <a:ext cx="2514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Delete this box and place a picture of the part here instead.</a:t>
            </a:r>
            <a:endParaRPr lang="en-US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6172200" y="2286000"/>
            <a:ext cx="2514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Delete this box and place a picture of the part here instead.</a:t>
            </a:r>
            <a:endParaRPr lang="en-US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6248400" y="4343400"/>
            <a:ext cx="2514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Delete this box and place a picture of the part here instead.</a:t>
            </a:r>
            <a:endParaRPr lang="en-US" sz="2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76200" y="4114800"/>
            <a:ext cx="251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Delete this box and place a picture of the topic here instead.</a:t>
            </a:r>
            <a:endParaRPr lang="en-US" sz="24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" y="152400"/>
            <a:ext cx="2743200" cy="609600"/>
          </a:xfrm>
          <a:ln w="38100">
            <a:solidFill>
              <a:srgbClr val="0070C0"/>
            </a:solidFill>
          </a:ln>
        </p:spPr>
        <p:txBody>
          <a:bodyPr lIns="9144" rIns="9144">
            <a:normAutofit/>
          </a:bodyPr>
          <a:lstStyle/>
          <a:p>
            <a:r>
              <a:rPr lang="en-US" sz="2000" dirty="0" smtClean="0"/>
              <a:t>Cause of the major event.</a:t>
            </a:r>
            <a:endParaRPr lang="en-US" sz="2000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3200400" y="2438400"/>
            <a:ext cx="2743200" cy="609600"/>
          </a:xfrm>
          <a:ln w="38100">
            <a:solidFill>
              <a:srgbClr val="0070C0"/>
            </a:solidFill>
          </a:ln>
        </p:spPr>
        <p:txBody>
          <a:bodyPr lIns="9144" rIns="9144">
            <a:normAutofit/>
          </a:bodyPr>
          <a:lstStyle/>
          <a:p>
            <a:pPr algn="ctr"/>
            <a:r>
              <a:rPr lang="en-US" sz="2000" dirty="0" smtClean="0"/>
              <a:t>The Major Event</a:t>
            </a:r>
            <a:endParaRPr lang="en-US" sz="2000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idx="1"/>
          </p:nvPr>
        </p:nvSpPr>
        <p:spPr>
          <a:xfrm>
            <a:off x="6324600" y="2438400"/>
            <a:ext cx="2743200" cy="609600"/>
          </a:xfrm>
          <a:ln w="38100">
            <a:solidFill>
              <a:srgbClr val="0070C0"/>
            </a:solidFill>
          </a:ln>
        </p:spPr>
        <p:txBody>
          <a:bodyPr lIns="9144" rIns="9144">
            <a:normAutofit/>
          </a:bodyPr>
          <a:lstStyle/>
          <a:p>
            <a:r>
              <a:rPr lang="en-US" sz="2000" dirty="0" smtClean="0"/>
              <a:t>Effect of the major event.</a:t>
            </a:r>
            <a:endParaRPr lang="en-US" sz="20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819400" y="2743200"/>
            <a:ext cx="3810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943600" y="2743200"/>
            <a:ext cx="38100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>
          <a:xfrm>
            <a:off x="76200" y="2438400"/>
            <a:ext cx="2743200" cy="609600"/>
          </a:xfrm>
          <a:ln w="38100">
            <a:solidFill>
              <a:srgbClr val="0070C0"/>
            </a:solidFill>
          </a:ln>
        </p:spPr>
        <p:txBody>
          <a:bodyPr lIns="9144" rIns="9144">
            <a:normAutofit/>
          </a:bodyPr>
          <a:lstStyle/>
          <a:p>
            <a:r>
              <a:rPr lang="en-US" sz="2000" dirty="0" smtClean="0"/>
              <a:t>Cause of the major event.</a:t>
            </a:r>
            <a:endParaRPr lang="en-US" sz="2000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76200" y="4495800"/>
            <a:ext cx="2743200" cy="609600"/>
          </a:xfrm>
          <a:ln w="38100">
            <a:solidFill>
              <a:srgbClr val="0070C0"/>
            </a:solidFill>
          </a:ln>
        </p:spPr>
        <p:txBody>
          <a:bodyPr lIns="9144" rIns="9144">
            <a:normAutofit/>
          </a:bodyPr>
          <a:lstStyle/>
          <a:p>
            <a:r>
              <a:rPr lang="en-US" sz="2000" dirty="0" smtClean="0"/>
              <a:t>Cause of the major event.</a:t>
            </a:r>
            <a:endParaRPr lang="en-US" sz="2000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"/>
          </p:nvPr>
        </p:nvSpPr>
        <p:spPr>
          <a:xfrm>
            <a:off x="6324600" y="152400"/>
            <a:ext cx="2743200" cy="609600"/>
          </a:xfrm>
          <a:ln w="38100">
            <a:solidFill>
              <a:srgbClr val="0070C0"/>
            </a:solidFill>
          </a:ln>
        </p:spPr>
        <p:txBody>
          <a:bodyPr lIns="9144" rIns="9144">
            <a:normAutofit/>
          </a:bodyPr>
          <a:lstStyle/>
          <a:p>
            <a:r>
              <a:rPr lang="en-US" sz="2000" dirty="0" smtClean="0"/>
              <a:t>Effect of the major event.</a:t>
            </a:r>
            <a:endParaRPr lang="en-US" sz="2000" dirty="0"/>
          </a:p>
        </p:txBody>
      </p:sp>
      <p:sp>
        <p:nvSpPr>
          <p:cNvPr id="17" name="Text Placeholder 2"/>
          <p:cNvSpPr>
            <a:spLocks noGrp="1"/>
          </p:cNvSpPr>
          <p:nvPr>
            <p:ph type="body" idx="1"/>
          </p:nvPr>
        </p:nvSpPr>
        <p:spPr>
          <a:xfrm>
            <a:off x="6324600" y="4495800"/>
            <a:ext cx="2743200" cy="609600"/>
          </a:xfrm>
          <a:ln w="38100">
            <a:solidFill>
              <a:srgbClr val="0070C0"/>
            </a:solidFill>
          </a:ln>
        </p:spPr>
        <p:txBody>
          <a:bodyPr lIns="9144" rIns="9144">
            <a:normAutofit/>
          </a:bodyPr>
          <a:lstStyle/>
          <a:p>
            <a:r>
              <a:rPr lang="en-US" sz="2000" dirty="0" smtClean="0"/>
              <a:t>Effect of the major event.</a:t>
            </a:r>
            <a:endParaRPr lang="en-US" sz="2000" dirty="0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2819400" y="3124200"/>
            <a:ext cx="1143000" cy="1676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819400" y="457200"/>
            <a:ext cx="1143000" cy="1905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5029200" y="685800"/>
            <a:ext cx="1219200" cy="1676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5029200" y="3124200"/>
            <a:ext cx="1219200" cy="17526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2133600" y="1447800"/>
            <a:ext cx="27432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0" y="1066800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Type relating factor here.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6324600" y="1447800"/>
            <a:ext cx="27432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4876800" y="457200"/>
            <a:ext cx="685800" cy="9906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562600" y="457200"/>
            <a:ext cx="762000" cy="99060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133600" y="895290"/>
            <a:ext cx="281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B050"/>
                </a:solidFill>
              </a:rPr>
              <a:t>Type comparison 1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33600" y="1600200"/>
            <a:ext cx="281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B050"/>
                </a:solidFill>
              </a:rPr>
              <a:t>Type comparison 1</a:t>
            </a:r>
            <a:endParaRPr lang="en-US" sz="2000" b="1" dirty="0">
              <a:solidFill>
                <a:srgbClr val="00B05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172200" y="914400"/>
            <a:ext cx="281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Type comparison 2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172200" y="1600200"/>
            <a:ext cx="281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</a:rPr>
              <a:t>Type comparison 2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81600" y="12192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7030A0"/>
                </a:solidFill>
              </a:rPr>
              <a:t>like</a:t>
            </a:r>
            <a:endParaRPr lang="en-US" b="1" dirty="0">
              <a:solidFill>
                <a:srgbClr val="7030A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133600" y="2667000"/>
            <a:ext cx="678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Delete this text box and place pictures of your analogy here.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9469"/>
            <a:ext cx="9144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u="sng" dirty="0" smtClean="0"/>
              <a:t>References</a:t>
            </a:r>
          </a:p>
          <a:p>
            <a:pPr marL="236538" indent="-236538">
              <a:lnSpc>
                <a:spcPct val="150000"/>
              </a:lnSpc>
              <a:buAutoNum type="arabicPeriod"/>
              <a:tabLst>
                <a:tab pos="1946275" algn="l"/>
              </a:tabLst>
            </a:pPr>
            <a:r>
              <a:rPr lang="en-US" dirty="0" smtClean="0"/>
              <a:t>(Summary) 	– Mr. Gottdank’s PowerPoint Presentations</a:t>
            </a:r>
          </a:p>
          <a:p>
            <a:pPr marL="236538" indent="-236538">
              <a:lnSpc>
                <a:spcPct val="150000"/>
              </a:lnSpc>
              <a:buAutoNum type="arabicPeriod"/>
              <a:tabLst>
                <a:tab pos="1946275" algn="l"/>
              </a:tabLst>
            </a:pPr>
            <a:r>
              <a:rPr lang="en-US" dirty="0" smtClean="0"/>
              <a:t>(Circle Map) 	– </a:t>
            </a:r>
            <a:r>
              <a:rPr lang="en-US" dirty="0" smtClean="0">
                <a:solidFill>
                  <a:srgbClr val="FF0000"/>
                </a:solidFill>
              </a:rPr>
              <a:t>(</a:t>
            </a:r>
            <a:r>
              <a:rPr lang="en-US" dirty="0" err="1" smtClean="0">
                <a:solidFill>
                  <a:srgbClr val="FF0000"/>
                </a:solidFill>
              </a:rPr>
              <a:t>url</a:t>
            </a:r>
            <a:r>
              <a:rPr lang="en-US" dirty="0" smtClean="0">
                <a:solidFill>
                  <a:srgbClr val="FF0000"/>
                </a:solidFill>
              </a:rPr>
              <a:t> addresses go here. Delete this instruction that is in red.)</a:t>
            </a:r>
          </a:p>
          <a:p>
            <a:pPr marL="236538" indent="-236538">
              <a:lnSpc>
                <a:spcPct val="150000"/>
              </a:lnSpc>
              <a:buAutoNum type="arabicPeriod"/>
              <a:tabLst>
                <a:tab pos="1946275" algn="l"/>
              </a:tabLst>
            </a:pPr>
            <a:r>
              <a:rPr lang="en-US" dirty="0" smtClean="0"/>
              <a:t>(Bubble Map) 	– </a:t>
            </a:r>
          </a:p>
          <a:p>
            <a:pPr marL="236538" indent="-236538">
              <a:lnSpc>
                <a:spcPct val="150000"/>
              </a:lnSpc>
              <a:buAutoNum type="arabicPeriod"/>
              <a:tabLst>
                <a:tab pos="1946275" algn="l"/>
              </a:tabLst>
            </a:pPr>
            <a:r>
              <a:rPr lang="en-US" dirty="0" smtClean="0"/>
              <a:t>(Double Bubble) 	– </a:t>
            </a:r>
          </a:p>
          <a:p>
            <a:pPr marL="236538" indent="-236538">
              <a:lnSpc>
                <a:spcPct val="150000"/>
              </a:lnSpc>
              <a:buAutoNum type="arabicPeriod"/>
              <a:tabLst>
                <a:tab pos="1946275" algn="l"/>
              </a:tabLst>
            </a:pPr>
            <a:r>
              <a:rPr lang="en-US" dirty="0" smtClean="0"/>
              <a:t>(Flow Map) 	– </a:t>
            </a:r>
          </a:p>
          <a:p>
            <a:pPr marL="236538" indent="-236538">
              <a:lnSpc>
                <a:spcPct val="150000"/>
              </a:lnSpc>
              <a:buAutoNum type="arabicPeriod"/>
              <a:tabLst>
                <a:tab pos="1946275" algn="l"/>
              </a:tabLst>
            </a:pPr>
            <a:r>
              <a:rPr lang="en-US" dirty="0" smtClean="0"/>
              <a:t>(Brace Map) 	– </a:t>
            </a:r>
          </a:p>
          <a:p>
            <a:pPr marL="236538" indent="-236538">
              <a:lnSpc>
                <a:spcPct val="150000"/>
              </a:lnSpc>
              <a:buAutoNum type="arabicPeriod"/>
              <a:tabLst>
                <a:tab pos="1946275" algn="l"/>
              </a:tabLst>
            </a:pPr>
            <a:r>
              <a:rPr lang="en-US" dirty="0" smtClean="0"/>
              <a:t>(Multi-Flow Map)	– </a:t>
            </a:r>
          </a:p>
          <a:p>
            <a:pPr marL="236538" indent="-236538">
              <a:lnSpc>
                <a:spcPct val="150000"/>
              </a:lnSpc>
              <a:buAutoNum type="arabicPeriod"/>
              <a:tabLst>
                <a:tab pos="1946275" algn="l"/>
              </a:tabLst>
            </a:pPr>
            <a:r>
              <a:rPr lang="en-US" dirty="0" smtClean="0"/>
              <a:t>(Bridge Map) 	–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368</Words>
  <Application>Microsoft Office PowerPoint</Application>
  <PresentationFormat>On-screen Show (4:3)</PresentationFormat>
  <Paragraphs>74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CUSD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CUSD</dc:creator>
  <cp:lastModifiedBy>CUSD</cp:lastModifiedBy>
  <cp:revision>39</cp:revision>
  <dcterms:created xsi:type="dcterms:W3CDTF">2011-10-21T13:54:32Z</dcterms:created>
  <dcterms:modified xsi:type="dcterms:W3CDTF">2011-11-08T17:01:55Z</dcterms:modified>
</cp:coreProperties>
</file>