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68" r:id="rId2"/>
    <p:sldId id="269" r:id="rId3"/>
    <p:sldId id="258" r:id="rId4"/>
    <p:sldId id="257" r:id="rId5"/>
    <p:sldId id="265" r:id="rId6"/>
    <p:sldId id="267" r:id="rId7"/>
    <p:sldId id="259" r:id="rId8"/>
    <p:sldId id="260" r:id="rId9"/>
    <p:sldId id="261" r:id="rId10"/>
    <p:sldId id="262" r:id="rId11"/>
    <p:sldId id="270" r:id="rId1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149" autoAdjust="0"/>
    <p:restoredTop sz="94660"/>
  </p:normalViewPr>
  <p:slideViewPr>
    <p:cSldViewPr>
      <p:cViewPr varScale="1">
        <p:scale>
          <a:sx n="43" d="100"/>
          <a:sy n="43" d="100"/>
        </p:scale>
        <p:origin x="-702"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p:nvPr/>
        </p:nvSpPr>
        <p:spPr>
          <a:xfrm>
            <a:off x="0" y="0"/>
            <a:ext cx="365125" cy="6854825"/>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Rectangle 4"/>
          <p:cNvSpPr/>
          <p:nvPr/>
        </p:nvSpPr>
        <p:spPr>
          <a:xfrm>
            <a:off x="309563" y="681038"/>
            <a:ext cx="46037"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6" name="Rectangle 5"/>
          <p:cNvSpPr/>
          <p:nvPr/>
        </p:nvSpPr>
        <p:spPr>
          <a:xfrm>
            <a:off x="268288" y="681038"/>
            <a:ext cx="28575"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7" name="Rectangle 6"/>
          <p:cNvSpPr/>
          <p:nvPr/>
        </p:nvSpPr>
        <p:spPr>
          <a:xfrm>
            <a:off x="249238" y="681038"/>
            <a:ext cx="9525"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10" name="Rectangle 9"/>
          <p:cNvSpPr/>
          <p:nvPr/>
        </p:nvSpPr>
        <p:spPr>
          <a:xfrm>
            <a:off x="222250" y="681038"/>
            <a:ext cx="7938"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11" name="Rectangle 10"/>
          <p:cNvSpPr/>
          <p:nvPr/>
        </p:nvSpPr>
        <p:spPr>
          <a:xfrm>
            <a:off x="255588" y="5046663"/>
            <a:ext cx="73025" cy="1692275"/>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12" name="Rectangle 11"/>
          <p:cNvSpPr/>
          <p:nvPr/>
        </p:nvSpPr>
        <p:spPr>
          <a:xfrm>
            <a:off x="255588" y="4797425"/>
            <a:ext cx="73025"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13" name="Rectangle 12"/>
          <p:cNvSpPr/>
          <p:nvPr/>
        </p:nvSpPr>
        <p:spPr>
          <a:xfrm>
            <a:off x="255588" y="4637088"/>
            <a:ext cx="73025" cy="138112"/>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14" name="Rectangle 13"/>
          <p:cNvSpPr/>
          <p:nvPr/>
        </p:nvSpPr>
        <p:spPr>
          <a:xfrm>
            <a:off x="255588" y="4541838"/>
            <a:ext cx="73025" cy="7461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8" name="Title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lang="en-US" smtClean="0"/>
              <a:t>Click to edit Master title style</a:t>
            </a:r>
            <a:endParaRPr lang="en-US"/>
          </a:p>
        </p:txBody>
      </p:sp>
      <p:sp>
        <p:nvSpPr>
          <p:cNvPr id="9" name="Subtitle 8"/>
          <p:cNvSpPr>
            <a:spLocks noGrp="1"/>
          </p:cNvSpPr>
          <p:nvPr>
            <p:ph type="subTitle" idx="1"/>
          </p:nvPr>
        </p:nvSpPr>
        <p:spPr>
          <a:xfrm>
            <a:off x="914400" y="2834640"/>
            <a:ext cx="7772400" cy="1508760"/>
          </a:xfrm>
        </p:spPr>
        <p:txBody>
          <a:bodyPr lIns="100584"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15" name="Date Placeholder 27"/>
          <p:cNvSpPr>
            <a:spLocks noGrp="1"/>
          </p:cNvSpPr>
          <p:nvPr>
            <p:ph type="dt" sz="half" idx="10"/>
          </p:nvPr>
        </p:nvSpPr>
        <p:spPr/>
        <p:txBody>
          <a:bodyPr/>
          <a:lstStyle>
            <a:lvl1pPr>
              <a:defRPr/>
            </a:lvl1pPr>
            <a:extLst/>
          </a:lstStyle>
          <a:p>
            <a:pPr>
              <a:defRPr/>
            </a:pPr>
            <a:fld id="{AD985F0B-A12E-46C0-839A-B9A7B541663A}" type="datetimeFigureOut">
              <a:rPr lang="en-US"/>
              <a:pPr>
                <a:defRPr/>
              </a:pPr>
              <a:t>4/5/2012</a:t>
            </a:fld>
            <a:endParaRPr lang="en-US"/>
          </a:p>
        </p:txBody>
      </p:sp>
      <p:sp>
        <p:nvSpPr>
          <p:cNvPr id="16" name="Footer Placeholder 16"/>
          <p:cNvSpPr>
            <a:spLocks noGrp="1"/>
          </p:cNvSpPr>
          <p:nvPr>
            <p:ph type="ftr" sz="quarter" idx="11"/>
          </p:nvPr>
        </p:nvSpPr>
        <p:spPr/>
        <p:txBody>
          <a:bodyPr/>
          <a:lstStyle>
            <a:lvl1pPr>
              <a:defRPr/>
            </a:lvl1pPr>
            <a:extLst/>
          </a:lstStyle>
          <a:p>
            <a:pPr>
              <a:defRPr/>
            </a:pPr>
            <a:endParaRPr lang="en-US"/>
          </a:p>
        </p:txBody>
      </p:sp>
      <p:sp>
        <p:nvSpPr>
          <p:cNvPr id="17" name="Slide Number Placeholder 28"/>
          <p:cNvSpPr>
            <a:spLocks noGrp="1"/>
          </p:cNvSpPr>
          <p:nvPr>
            <p:ph type="sldNum" sz="quarter" idx="12"/>
          </p:nvPr>
        </p:nvSpPr>
        <p:spPr/>
        <p:txBody>
          <a:bodyPr/>
          <a:lstStyle>
            <a:lvl1pPr>
              <a:defRPr/>
            </a:lvl1pPr>
            <a:extLst/>
          </a:lstStyle>
          <a:p>
            <a:pPr>
              <a:defRPr/>
            </a:pPr>
            <a:fld id="{78C1DFC3-67CF-4280-9423-60FE81C75089}"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C73B942D-5DFC-4A75-A9EC-28871E0A7D04}" type="datetimeFigureOut">
              <a:rPr lang="en-US"/>
              <a:pPr>
                <a:defRPr/>
              </a:pPr>
              <a:t>4/5/2012</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02CF738E-5425-4A2D-A251-70CEA20DBFC9}"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981200" cy="5851525"/>
          </a:xfrm>
        </p:spPr>
        <p:txBody>
          <a:bodyPr vert="eaVert" anchor="ct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9"/>
            <a:ext cx="58674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9B6EF0B5-5A38-4296-B975-AA49EC6EB9CB}" type="datetimeFigureOut">
              <a:rPr lang="en-US"/>
              <a:pPr>
                <a:defRPr/>
              </a:pPr>
              <a:t>4/5/2012</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75DE9A53-237C-4A5F-89CF-DFBE15CE7B59}"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73F09A89-196D-45F5-BB5C-4CABCFE60F54}" type="datetimeFigureOut">
              <a:rPr lang="en-US"/>
              <a:pPr>
                <a:defRPr/>
              </a:pPr>
              <a:t>4/5/2012</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A5680852-0D05-40F1-AC57-02A0255F6160}"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Freeform 3"/>
          <p:cNvSpPr>
            <a:spLocks/>
          </p:cNvSpPr>
          <p:nvPr/>
        </p:nvSpPr>
        <p:spPr bwMode="auto">
          <a:xfrm>
            <a:off x="4829175" y="1073150"/>
            <a:ext cx="4321175"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5" name="Freeform 4"/>
          <p:cNvSpPr>
            <a:spLocks/>
          </p:cNvSpPr>
          <p:nvPr/>
        </p:nvSpPr>
        <p:spPr bwMode="auto">
          <a:xfrm>
            <a:off x="374650" y="0"/>
            <a:ext cx="5513388" cy="6615113"/>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6" name="Freeform 5"/>
          <p:cNvSpPr>
            <a:spLocks/>
          </p:cNvSpPr>
          <p:nvPr/>
        </p:nvSpPr>
        <p:spPr bwMode="auto">
          <a:xfrm rot="5236414">
            <a:off x="4461669" y="1483519"/>
            <a:ext cx="4114800" cy="1189038"/>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7" name="Freeform 6"/>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8" name="Freeform 7"/>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9" name="Freeform 8"/>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10" name="Freeform 9"/>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11" name="Freeform 10"/>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12" name="Freeform 11"/>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13" name="Freeform 12"/>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14" name="Freeform 13"/>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15" name="Freeform 14"/>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16" name="Freeform 15"/>
          <p:cNvSpPr>
            <a:spLocks/>
          </p:cNvSpPr>
          <p:nvPr/>
        </p:nvSpPr>
        <p:spPr bwMode="auto">
          <a:xfrm>
            <a:off x="366713"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17" name="Freeform 16"/>
          <p:cNvSpPr>
            <a:spLocks/>
          </p:cNvSpPr>
          <p:nvPr/>
        </p:nvSpPr>
        <p:spPr bwMode="auto">
          <a:xfrm>
            <a:off x="366713"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18" name="Freeform 17"/>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19" name="Rectangle 18"/>
          <p:cNvSpPr/>
          <p:nvPr/>
        </p:nvSpPr>
        <p:spPr>
          <a:xfrm>
            <a:off x="363538" y="401638"/>
            <a:ext cx="8504237" cy="887412"/>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0" name="Rectangle 19"/>
          <p:cNvSpPr/>
          <p:nvPr/>
        </p:nvSpPr>
        <p:spPr>
          <a:xfrm flipH="1">
            <a:off x="371475" y="681038"/>
            <a:ext cx="26988"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21" name="Rectangle 20"/>
          <p:cNvSpPr/>
          <p:nvPr/>
        </p:nvSpPr>
        <p:spPr>
          <a:xfrm flipH="1">
            <a:off x="411163" y="681038"/>
            <a:ext cx="26987"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22" name="Rectangle 21"/>
          <p:cNvSpPr/>
          <p:nvPr/>
        </p:nvSpPr>
        <p:spPr>
          <a:xfrm flipH="1">
            <a:off x="447675" y="681038"/>
            <a:ext cx="9525"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3" name="Rectangle 22"/>
          <p:cNvSpPr/>
          <p:nvPr/>
        </p:nvSpPr>
        <p:spPr>
          <a:xfrm flipH="1">
            <a:off x="476250" y="681038"/>
            <a:ext cx="9525"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24" name="Rectangle 23"/>
          <p:cNvSpPr/>
          <p:nvPr/>
        </p:nvSpPr>
        <p:spPr>
          <a:xfrm>
            <a:off x="500063" y="681038"/>
            <a:ext cx="36512"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3" name="Text Placeholder 2"/>
          <p:cNvSpPr>
            <a:spLocks noGrp="1"/>
          </p:cNvSpPr>
          <p:nvPr>
            <p:ph type="body" idx="1"/>
          </p:nvPr>
        </p:nvSpPr>
        <p:spPr>
          <a:xfrm>
            <a:off x="706902" y="1351672"/>
            <a:ext cx="5718048" cy="977486"/>
          </a:xfrm>
        </p:spPr>
        <p:txBody>
          <a:bodyPr lIns="82296" bIns="0"/>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2" name="Title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lang="en-US" smtClean="0"/>
              <a:t>Click to edit Master title style</a:t>
            </a:r>
            <a:endParaRPr lang="en-US"/>
          </a:p>
        </p:txBody>
      </p:sp>
      <p:sp>
        <p:nvSpPr>
          <p:cNvPr id="25" name="Date Placeholder 3"/>
          <p:cNvSpPr>
            <a:spLocks noGrp="1"/>
          </p:cNvSpPr>
          <p:nvPr>
            <p:ph type="dt" sz="half" idx="10"/>
          </p:nvPr>
        </p:nvSpPr>
        <p:spPr/>
        <p:txBody>
          <a:bodyPr/>
          <a:lstStyle>
            <a:lvl1pPr>
              <a:defRPr/>
            </a:lvl1pPr>
            <a:extLst/>
          </a:lstStyle>
          <a:p>
            <a:pPr>
              <a:defRPr/>
            </a:pPr>
            <a:fld id="{C4090813-82C4-4BA9-ACFD-A49C5E0F562E}" type="datetimeFigureOut">
              <a:rPr lang="en-US"/>
              <a:pPr>
                <a:defRPr/>
              </a:pPr>
              <a:t>4/5/2012</a:t>
            </a:fld>
            <a:endParaRPr lang="en-US"/>
          </a:p>
        </p:txBody>
      </p:sp>
      <p:sp>
        <p:nvSpPr>
          <p:cNvPr id="26" name="Footer Placeholder 4"/>
          <p:cNvSpPr>
            <a:spLocks noGrp="1"/>
          </p:cNvSpPr>
          <p:nvPr>
            <p:ph type="ftr" sz="quarter" idx="11"/>
          </p:nvPr>
        </p:nvSpPr>
        <p:spPr/>
        <p:txBody>
          <a:bodyPr/>
          <a:lstStyle>
            <a:lvl1pPr>
              <a:defRPr/>
            </a:lvl1pPr>
            <a:extLst/>
          </a:lstStyle>
          <a:p>
            <a:pPr>
              <a:defRPr/>
            </a:pPr>
            <a:endParaRPr lang="en-US"/>
          </a:p>
        </p:txBody>
      </p:sp>
      <p:sp>
        <p:nvSpPr>
          <p:cNvPr id="27" name="Slide Number Placeholder 5"/>
          <p:cNvSpPr>
            <a:spLocks noGrp="1"/>
          </p:cNvSpPr>
          <p:nvPr>
            <p:ph type="sldNum" sz="quarter" idx="12"/>
          </p:nvPr>
        </p:nvSpPr>
        <p:spPr/>
        <p:txBody>
          <a:bodyPr/>
          <a:lstStyle>
            <a:lvl1pPr>
              <a:defRPr/>
            </a:lvl1pPr>
            <a:extLst/>
          </a:lstStyle>
          <a:p>
            <a:pPr>
              <a:defRPr/>
            </a:pPr>
            <a:fld id="{C1986F00-4E78-48B3-80D6-F486F1A1EA3A}"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12064"/>
            <a:ext cx="8229600" cy="914400"/>
          </a:xfrm>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fld id="{38692CD1-70C5-47E3-A8F8-A34B74179F16}" type="datetimeFigureOut">
              <a:rPr lang="en-US"/>
              <a:pPr>
                <a:defRPr/>
              </a:pPr>
              <a:t>4/5/2012</a:t>
            </a:fld>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extLst/>
          </a:lstStyle>
          <a:p>
            <a:pPr>
              <a:defRPr/>
            </a:pPr>
            <a:fld id="{3F4ABF3F-111F-4304-BA8E-B3990E055AA5}"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7" name="Rectangle 6"/>
          <p:cNvSpPr/>
          <p:nvPr/>
        </p:nvSpPr>
        <p:spPr>
          <a:xfrm>
            <a:off x="0" y="401638"/>
            <a:ext cx="8867775" cy="887412"/>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8" name="Rectangle 7"/>
          <p:cNvSpPr/>
          <p:nvPr/>
        </p:nvSpPr>
        <p:spPr>
          <a:xfrm>
            <a:off x="87313" y="681038"/>
            <a:ext cx="46037"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9" name="Rectangle 8"/>
          <p:cNvSpPr/>
          <p:nvPr/>
        </p:nvSpPr>
        <p:spPr>
          <a:xfrm>
            <a:off x="47625" y="681038"/>
            <a:ext cx="26988"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10" name="Rectangle 9"/>
          <p:cNvSpPr/>
          <p:nvPr/>
        </p:nvSpPr>
        <p:spPr>
          <a:xfrm>
            <a:off x="28575" y="681038"/>
            <a:ext cx="952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11" name="Rectangle 10"/>
          <p:cNvSpPr/>
          <p:nvPr/>
        </p:nvSpPr>
        <p:spPr>
          <a:xfrm>
            <a:off x="0" y="681038"/>
            <a:ext cx="952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12" name="Rectangle 11"/>
          <p:cNvSpPr/>
          <p:nvPr/>
        </p:nvSpPr>
        <p:spPr>
          <a:xfrm flipH="1">
            <a:off x="149225" y="681038"/>
            <a:ext cx="2857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13" name="Rectangle 12"/>
          <p:cNvSpPr/>
          <p:nvPr/>
        </p:nvSpPr>
        <p:spPr>
          <a:xfrm flipH="1">
            <a:off x="188913" y="681038"/>
            <a:ext cx="2857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14" name="Rectangle 13"/>
          <p:cNvSpPr/>
          <p:nvPr/>
        </p:nvSpPr>
        <p:spPr>
          <a:xfrm flipH="1">
            <a:off x="227013" y="681038"/>
            <a:ext cx="952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15" name="Rectangle 14"/>
          <p:cNvSpPr/>
          <p:nvPr/>
        </p:nvSpPr>
        <p:spPr>
          <a:xfrm flipH="1">
            <a:off x="255588" y="681038"/>
            <a:ext cx="7937"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16" name="Rectangle 15"/>
          <p:cNvSpPr/>
          <p:nvPr/>
        </p:nvSpPr>
        <p:spPr>
          <a:xfrm>
            <a:off x="279400" y="681038"/>
            <a:ext cx="36513"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2" name="Title 1"/>
          <p:cNvSpPr>
            <a:spLocks noGrp="1"/>
          </p:cNvSpPr>
          <p:nvPr>
            <p:ph type="title"/>
          </p:nvPr>
        </p:nvSpPr>
        <p:spPr>
          <a:xfrm>
            <a:off x="504824" y="512064"/>
            <a:ext cx="7772400" cy="914400"/>
          </a:xfrm>
        </p:spPr>
        <p:txBody>
          <a:bodyPr/>
          <a:lstStyle>
            <a:lvl1pPr>
              <a:defRPr sz="4000"/>
            </a:lvl1pPr>
            <a:extLst/>
          </a:lstStyle>
          <a:p>
            <a:r>
              <a:rPr lang="en-US" smtClean="0"/>
              <a:t>Click to edit Master title style</a:t>
            </a:r>
            <a:endParaRPr lang="en-US"/>
          </a:p>
        </p:txBody>
      </p:sp>
      <p:sp>
        <p:nvSpPr>
          <p:cNvPr id="3" name="Text Placeholder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7" name="Date Placeholder 6"/>
          <p:cNvSpPr>
            <a:spLocks noGrp="1"/>
          </p:cNvSpPr>
          <p:nvPr>
            <p:ph type="dt" sz="half" idx="10"/>
          </p:nvPr>
        </p:nvSpPr>
        <p:spPr/>
        <p:txBody>
          <a:bodyPr/>
          <a:lstStyle>
            <a:lvl1pPr>
              <a:defRPr/>
            </a:lvl1pPr>
            <a:extLst/>
          </a:lstStyle>
          <a:p>
            <a:pPr>
              <a:defRPr/>
            </a:pPr>
            <a:fld id="{CEFE5ED0-7B71-4625-9DBE-87E90C9A52C6}" type="datetimeFigureOut">
              <a:rPr lang="en-US"/>
              <a:pPr>
                <a:defRPr/>
              </a:pPr>
              <a:t>4/5/2012</a:t>
            </a:fld>
            <a:endParaRPr lang="en-US"/>
          </a:p>
        </p:txBody>
      </p:sp>
      <p:sp>
        <p:nvSpPr>
          <p:cNvPr id="18" name="Footer Placeholder 7"/>
          <p:cNvSpPr>
            <a:spLocks noGrp="1"/>
          </p:cNvSpPr>
          <p:nvPr>
            <p:ph type="ftr" sz="quarter" idx="11"/>
          </p:nvPr>
        </p:nvSpPr>
        <p:spPr/>
        <p:txBody>
          <a:bodyPr/>
          <a:lstStyle>
            <a:lvl1pPr>
              <a:defRPr/>
            </a:lvl1pPr>
            <a:extLst/>
          </a:lstStyle>
          <a:p>
            <a:pPr>
              <a:defRPr/>
            </a:pPr>
            <a:endParaRPr lang="en-US"/>
          </a:p>
        </p:txBody>
      </p:sp>
      <p:sp>
        <p:nvSpPr>
          <p:cNvPr id="19" name="Slide Number Placeholder 8"/>
          <p:cNvSpPr>
            <a:spLocks noGrp="1"/>
          </p:cNvSpPr>
          <p:nvPr>
            <p:ph type="sldNum" sz="quarter" idx="12"/>
          </p:nvPr>
        </p:nvSpPr>
        <p:spPr/>
        <p:txBody>
          <a:bodyPr/>
          <a:lstStyle>
            <a:lvl1pPr>
              <a:defRPr/>
            </a:lvl1pPr>
            <a:extLst/>
          </a:lstStyle>
          <a:p>
            <a:pPr>
              <a:defRPr/>
            </a:pPr>
            <a:fld id="{BD211D4B-C415-47C1-88A6-F97F9532EBAB}"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914400"/>
          </a:xfrm>
        </p:spPr>
        <p:txBody>
          <a:bodyPr/>
          <a:lstStyle>
            <a:lvl1pPr>
              <a:defRPr sz="4000" cap="none" baseline="0"/>
            </a:lvl1pPr>
            <a:extLst/>
          </a:lstStyle>
          <a:p>
            <a:r>
              <a:rPr lang="en-US" smtClean="0"/>
              <a:t>Click to edit Master title style</a:t>
            </a:r>
            <a:endParaRPr lang="en-US"/>
          </a:p>
        </p:txBody>
      </p:sp>
      <p:sp>
        <p:nvSpPr>
          <p:cNvPr id="3" name="Date Placeholder 13"/>
          <p:cNvSpPr>
            <a:spLocks noGrp="1"/>
          </p:cNvSpPr>
          <p:nvPr>
            <p:ph type="dt" sz="half" idx="10"/>
          </p:nvPr>
        </p:nvSpPr>
        <p:spPr/>
        <p:txBody>
          <a:bodyPr/>
          <a:lstStyle>
            <a:lvl1pPr>
              <a:defRPr/>
            </a:lvl1pPr>
          </a:lstStyle>
          <a:p>
            <a:pPr>
              <a:defRPr/>
            </a:pPr>
            <a:fld id="{F6FAB0C8-69A4-4D7D-8E4B-0D6381D98E43}" type="datetimeFigureOut">
              <a:rPr lang="en-US"/>
              <a:pPr>
                <a:defRPr/>
              </a:pPr>
              <a:t>4/5/2012</a:t>
            </a:fld>
            <a:endParaRPr lang="en-US"/>
          </a:p>
        </p:txBody>
      </p:sp>
      <p:sp>
        <p:nvSpPr>
          <p:cNvPr id="4" name="Footer Placeholder 2"/>
          <p:cNvSpPr>
            <a:spLocks noGrp="1"/>
          </p:cNvSpPr>
          <p:nvPr>
            <p:ph type="ftr" sz="quarter" idx="11"/>
          </p:nvPr>
        </p:nvSpPr>
        <p:spPr/>
        <p:txBody>
          <a:bodyPr/>
          <a:lstStyle>
            <a:lvl1pPr>
              <a:defRPr/>
            </a:lvl1pPr>
          </a:lstStyle>
          <a:p>
            <a:pPr>
              <a:defRPr/>
            </a:pPr>
            <a:endParaRPr lang="en-US"/>
          </a:p>
        </p:txBody>
      </p:sp>
      <p:sp>
        <p:nvSpPr>
          <p:cNvPr id="5" name="Slide Number Placeholder 22"/>
          <p:cNvSpPr>
            <a:spLocks noGrp="1"/>
          </p:cNvSpPr>
          <p:nvPr>
            <p:ph type="sldNum" sz="quarter" idx="12"/>
          </p:nvPr>
        </p:nvSpPr>
        <p:spPr/>
        <p:txBody>
          <a:bodyPr/>
          <a:lstStyle>
            <a:lvl1pPr>
              <a:defRPr/>
            </a:lvl1pPr>
          </a:lstStyle>
          <a:p>
            <a:pPr>
              <a:defRPr/>
            </a:pPr>
            <a:fld id="{491C2FED-CAA5-4F15-98E5-91779D7D5569}"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extLst/>
          </a:lstStyle>
          <a:p>
            <a:pPr>
              <a:defRPr/>
            </a:pPr>
            <a:fld id="{B8DD4784-A406-4A11-80E7-B673209CD7D4}" type="datetimeFigureOut">
              <a:rPr lang="en-US"/>
              <a:pPr>
                <a:defRPr/>
              </a:pPr>
              <a:t>4/5/2012</a:t>
            </a:fld>
            <a:endParaRPr lang="en-US"/>
          </a:p>
        </p:txBody>
      </p:sp>
      <p:sp>
        <p:nvSpPr>
          <p:cNvPr id="3" name="Footer Placeholder 2"/>
          <p:cNvSpPr>
            <a:spLocks noGrp="1"/>
          </p:cNvSpPr>
          <p:nvPr>
            <p:ph type="ftr" sz="quarter" idx="11"/>
          </p:nvPr>
        </p:nvSpPr>
        <p:spPr/>
        <p:txBody>
          <a:bodyPr/>
          <a:lstStyle>
            <a:lvl1pPr>
              <a:defRPr/>
            </a:lvl1pPr>
            <a:extLst/>
          </a:lstStyle>
          <a:p>
            <a:pPr>
              <a:defRPr/>
            </a:pPr>
            <a:endParaRPr lang="en-US"/>
          </a:p>
        </p:txBody>
      </p:sp>
      <p:sp>
        <p:nvSpPr>
          <p:cNvPr id="4" name="Slide Number Placeholder 3"/>
          <p:cNvSpPr>
            <a:spLocks noGrp="1"/>
          </p:cNvSpPr>
          <p:nvPr>
            <p:ph type="sldNum" sz="quarter" idx="12"/>
          </p:nvPr>
        </p:nvSpPr>
        <p:spPr/>
        <p:txBody>
          <a:bodyPr/>
          <a:lstStyle>
            <a:lvl1pPr>
              <a:defRPr/>
            </a:lvl1pPr>
            <a:extLst/>
          </a:lstStyle>
          <a:p>
            <a:pPr>
              <a:defRPr/>
            </a:pPr>
            <a:fld id="{464E5609-584E-47A8-938E-49A5909D955B}"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273050"/>
            <a:ext cx="8229600" cy="1162050"/>
          </a:xfrm>
        </p:spPr>
        <p:txBody>
          <a:bodyPr anchor="ctr"/>
          <a:lstStyle>
            <a:lvl1pPr algn="l">
              <a:buNone/>
              <a:defRPr sz="3600" b="0"/>
            </a:lvl1pPr>
            <a:extLst/>
          </a:lstStyle>
          <a:p>
            <a:r>
              <a:rPr lang="en-US" smtClean="0"/>
              <a:t>Click to edit Master title style</a:t>
            </a:r>
            <a:endParaRPr lang="en-US"/>
          </a:p>
        </p:txBody>
      </p:sp>
      <p:sp>
        <p:nvSpPr>
          <p:cNvPr id="3" name="Text Placeholder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fld id="{72F1A0CB-495D-489F-A622-976F677EDF1E}" type="datetimeFigureOut">
              <a:rPr lang="en-US"/>
              <a:pPr>
                <a:defRPr/>
              </a:pPr>
              <a:t>4/5/2012</a:t>
            </a:fld>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pPr>
              <a:defRPr/>
            </a:pPr>
            <a:fld id="{5688CB13-A972-4EDA-A9B7-E007F11B8DE1}"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p:nvSpPr>
        <p:spPr>
          <a:xfrm>
            <a:off x="368300" y="0"/>
            <a:ext cx="8777288" cy="1878013"/>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6" name="Straight Connector 5"/>
          <p:cNvCxnSpPr/>
          <p:nvPr/>
        </p:nvCxnSpPr>
        <p:spPr>
          <a:xfrm flipV="1">
            <a:off x="363538" y="1884363"/>
            <a:ext cx="8782050"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7" name="Group 19"/>
          <p:cNvGrpSpPr>
            <a:grpSpLocks/>
          </p:cNvGrpSpPr>
          <p:nvPr/>
        </p:nvGrpSpPr>
        <p:grpSpPr bwMode="auto">
          <a:xfrm rot="5400000">
            <a:off x="8515351" y="1219200"/>
            <a:ext cx="131762" cy="128587"/>
            <a:chOff x="6668087" y="1297746"/>
            <a:chExt cx="161840" cy="156602"/>
          </a:xfrm>
        </p:grpSpPr>
        <p:cxnSp>
          <p:nvCxnSpPr>
            <p:cNvPr id="8" name="Straight Connector 7"/>
            <p:cNvCxnSpPr/>
            <p:nvPr/>
          </p:nvCxnSpPr>
          <p:spPr>
            <a:xfrm rot="16200000">
              <a:off x="6663593" y="1292574"/>
              <a:ext cx="88935" cy="7994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6200000" flipV="1">
              <a:off x="6685198" y="1391515"/>
              <a:ext cx="125668" cy="0"/>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5400000" flipH="1">
              <a:off x="6744513" y="1291599"/>
              <a:ext cx="88935" cy="8189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1" name="Group 25"/>
          <p:cNvGrpSpPr>
            <a:grpSpLocks/>
          </p:cNvGrpSpPr>
          <p:nvPr/>
        </p:nvGrpSpPr>
        <p:grpSpPr bwMode="auto">
          <a:xfrm rot="5400000">
            <a:off x="8667751" y="1371600"/>
            <a:ext cx="131762" cy="128587"/>
            <a:chOff x="6668087" y="1297746"/>
            <a:chExt cx="161840" cy="156602"/>
          </a:xfrm>
        </p:grpSpPr>
        <p:cxnSp>
          <p:nvCxnSpPr>
            <p:cNvPr id="12" name="Straight Connector 11"/>
            <p:cNvCxnSpPr/>
            <p:nvPr/>
          </p:nvCxnSpPr>
          <p:spPr>
            <a:xfrm rot="16200000">
              <a:off x="6663593" y="1292574"/>
              <a:ext cx="88935" cy="7994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rot="16200000" flipV="1">
              <a:off x="6685198" y="1391515"/>
              <a:ext cx="125668" cy="0"/>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rot="5400000" flipH="1">
              <a:off x="6744513" y="1291599"/>
              <a:ext cx="88935" cy="8189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5" name="Group 29"/>
          <p:cNvGrpSpPr>
            <a:grpSpLocks/>
          </p:cNvGrpSpPr>
          <p:nvPr/>
        </p:nvGrpSpPr>
        <p:grpSpPr bwMode="auto">
          <a:xfrm rot="5400000">
            <a:off x="8320087" y="1474788"/>
            <a:ext cx="131763" cy="128588"/>
            <a:chOff x="6668087" y="1297746"/>
            <a:chExt cx="161840" cy="156602"/>
          </a:xfrm>
        </p:grpSpPr>
        <p:cxnSp>
          <p:nvCxnSpPr>
            <p:cNvPr id="16" name="Straight Connector 15"/>
            <p:cNvCxnSpPr/>
            <p:nvPr/>
          </p:nvCxnSpPr>
          <p:spPr>
            <a:xfrm rot="16200000">
              <a:off x="6663592" y="1292574"/>
              <a:ext cx="88934" cy="7994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rot="16200000" flipV="1">
              <a:off x="6685198" y="1391513"/>
              <a:ext cx="125668" cy="0"/>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rot="5400000" flipH="1">
              <a:off x="6744512" y="1291599"/>
              <a:ext cx="88934" cy="8189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title"/>
          </p:nvPr>
        </p:nvSpPr>
        <p:spPr bwMode="grayWhite">
          <a:xfrm>
            <a:off x="914400" y="441251"/>
            <a:ext cx="6858000" cy="701749"/>
          </a:xfrm>
        </p:spPr>
        <p:txBody>
          <a:bodyPr anchor="b"/>
          <a:lstStyle>
            <a:lvl1pPr algn="l">
              <a:buNone/>
              <a:defRPr sz="2100" b="0"/>
            </a:lvl1pPr>
            <a:extLst/>
          </a:lstStyle>
          <a:p>
            <a:r>
              <a:rPr lang="en-US" smtClean="0"/>
              <a:t>Click to edit Master title style</a:t>
            </a:r>
            <a:endParaRPr lang="en-US"/>
          </a:p>
        </p:txBody>
      </p:sp>
      <p:sp>
        <p:nvSpPr>
          <p:cNvPr id="3" name="Picture Placeholder 2"/>
          <p:cNvSpPr>
            <a:spLocks noGrp="1"/>
          </p:cNvSpPr>
          <p:nvPr>
            <p:ph type="pic" idx="1"/>
          </p:nvPr>
        </p:nvSpPr>
        <p:spPr>
          <a:xfrm>
            <a:off x="368032" y="1893781"/>
            <a:ext cx="8778240" cy="4960144"/>
          </a:xfrm>
          <a:solidFill>
            <a:schemeClr val="bg2"/>
          </a:solidFill>
        </p:spPr>
        <p:txBody>
          <a:bodyPr>
            <a:normAutofit/>
          </a:bodyPr>
          <a:lstStyle>
            <a:lvl1pPr marL="0" indent="0">
              <a:buNone/>
              <a:defRPr sz="3200"/>
            </a:lvl1pPr>
            <a:extLst/>
          </a:lstStyle>
          <a:p>
            <a:pPr lvl="0"/>
            <a:r>
              <a:rPr lang="en-US" noProof="0" smtClean="0"/>
              <a:t>Click icon to add picture</a:t>
            </a:r>
            <a:endParaRPr lang="en-US" noProof="0"/>
          </a:p>
        </p:txBody>
      </p:sp>
      <p:sp>
        <p:nvSpPr>
          <p:cNvPr id="4" name="Text Placeholder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a:r>
              <a:rPr lang="en-US" smtClean="0"/>
              <a:t>Click to edit Master text styles</a:t>
            </a:r>
          </a:p>
        </p:txBody>
      </p:sp>
      <p:sp>
        <p:nvSpPr>
          <p:cNvPr id="19" name="Date Placeholder 4"/>
          <p:cNvSpPr>
            <a:spLocks noGrp="1"/>
          </p:cNvSpPr>
          <p:nvPr>
            <p:ph type="dt" sz="half" idx="10"/>
          </p:nvPr>
        </p:nvSpPr>
        <p:spPr>
          <a:xfrm>
            <a:off x="6477000" y="55563"/>
            <a:ext cx="2133600" cy="365125"/>
          </a:xfrm>
        </p:spPr>
        <p:txBody>
          <a:bodyPr/>
          <a:lstStyle>
            <a:lvl1pPr>
              <a:defRPr/>
            </a:lvl1pPr>
            <a:extLst/>
          </a:lstStyle>
          <a:p>
            <a:pPr>
              <a:defRPr/>
            </a:pPr>
            <a:fld id="{6F23CBE7-5340-4BCE-853D-C226BDD95921}" type="datetimeFigureOut">
              <a:rPr lang="en-US"/>
              <a:pPr>
                <a:defRPr/>
              </a:pPr>
              <a:t>4/5/2012</a:t>
            </a:fld>
            <a:endParaRPr lang="en-US"/>
          </a:p>
        </p:txBody>
      </p:sp>
      <p:sp>
        <p:nvSpPr>
          <p:cNvPr id="20" name="Footer Placeholder 5"/>
          <p:cNvSpPr>
            <a:spLocks noGrp="1"/>
          </p:cNvSpPr>
          <p:nvPr>
            <p:ph type="ftr" sz="quarter" idx="11"/>
          </p:nvPr>
        </p:nvSpPr>
        <p:spPr>
          <a:xfrm>
            <a:off x="914400" y="55563"/>
            <a:ext cx="5562600" cy="365125"/>
          </a:xfrm>
        </p:spPr>
        <p:txBody>
          <a:bodyPr/>
          <a:lstStyle>
            <a:lvl1pPr>
              <a:defRPr/>
            </a:lvl1pPr>
            <a:extLst/>
          </a:lstStyle>
          <a:p>
            <a:pPr>
              <a:defRPr/>
            </a:pPr>
            <a:endParaRPr lang="en-US"/>
          </a:p>
        </p:txBody>
      </p:sp>
      <p:sp>
        <p:nvSpPr>
          <p:cNvPr id="21" name="Slide Number Placeholder 6"/>
          <p:cNvSpPr>
            <a:spLocks noGrp="1"/>
          </p:cNvSpPr>
          <p:nvPr>
            <p:ph type="sldNum" sz="quarter" idx="12"/>
          </p:nvPr>
        </p:nvSpPr>
        <p:spPr>
          <a:xfrm>
            <a:off x="8610600" y="55563"/>
            <a:ext cx="457200" cy="365125"/>
          </a:xfrm>
        </p:spPr>
        <p:txBody>
          <a:bodyPr/>
          <a:lstStyle>
            <a:lvl1pPr>
              <a:defRPr/>
            </a:lvl1pPr>
            <a:extLst/>
          </a:lstStyle>
          <a:p>
            <a:pPr>
              <a:defRPr/>
            </a:pPr>
            <a:fld id="{2F9180E0-DF67-4BDD-966F-73C28A28604D}"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0"/>
            <a:ext cx="365125" cy="6854825"/>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8" name="Rectangle 7"/>
          <p:cNvSpPr/>
          <p:nvPr/>
        </p:nvSpPr>
        <p:spPr>
          <a:xfrm>
            <a:off x="255588" y="5046663"/>
            <a:ext cx="73025" cy="1692275"/>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9" name="Rectangle 8"/>
          <p:cNvSpPr/>
          <p:nvPr/>
        </p:nvSpPr>
        <p:spPr>
          <a:xfrm>
            <a:off x="255588" y="4797425"/>
            <a:ext cx="73025"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10" name="Rectangle 9"/>
          <p:cNvSpPr/>
          <p:nvPr/>
        </p:nvSpPr>
        <p:spPr>
          <a:xfrm>
            <a:off x="255588" y="4637088"/>
            <a:ext cx="73025" cy="138112"/>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11" name="Rectangle 10"/>
          <p:cNvSpPr/>
          <p:nvPr/>
        </p:nvSpPr>
        <p:spPr>
          <a:xfrm>
            <a:off x="255588" y="4541838"/>
            <a:ext cx="73025" cy="7461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12" name="Rectangle 11"/>
          <p:cNvSpPr/>
          <p:nvPr/>
        </p:nvSpPr>
        <p:spPr>
          <a:xfrm>
            <a:off x="309563" y="681038"/>
            <a:ext cx="46037"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15" name="Rectangle 14"/>
          <p:cNvSpPr/>
          <p:nvPr/>
        </p:nvSpPr>
        <p:spPr>
          <a:xfrm>
            <a:off x="268288" y="681038"/>
            <a:ext cx="28575"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16" name="Rectangle 15"/>
          <p:cNvSpPr/>
          <p:nvPr/>
        </p:nvSpPr>
        <p:spPr>
          <a:xfrm>
            <a:off x="249238" y="681038"/>
            <a:ext cx="9525"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17" name="Rectangle 16"/>
          <p:cNvSpPr/>
          <p:nvPr/>
        </p:nvSpPr>
        <p:spPr>
          <a:xfrm>
            <a:off x="222250" y="681038"/>
            <a:ext cx="7938"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22" name="Title Placeholder 21"/>
          <p:cNvSpPr>
            <a:spLocks noGrp="1"/>
          </p:cNvSpPr>
          <p:nvPr>
            <p:ph type="title"/>
          </p:nvPr>
        </p:nvSpPr>
        <p:spPr>
          <a:xfrm>
            <a:off x="914400" y="512763"/>
            <a:ext cx="7772400" cy="914400"/>
          </a:xfrm>
          <a:prstGeom prst="rect">
            <a:avLst/>
          </a:prstGeom>
        </p:spPr>
        <p:txBody>
          <a:bodyPr vert="horz" anchor="t">
            <a:noAutofit/>
          </a:bodyPr>
          <a:lstStyle>
            <a:extLst/>
          </a:lstStyle>
          <a:p>
            <a:r>
              <a:rPr lang="en-US" smtClean="0"/>
              <a:t>Click to edit Master title style</a:t>
            </a:r>
            <a:endParaRPr lang="en-US"/>
          </a:p>
        </p:txBody>
      </p:sp>
      <p:sp>
        <p:nvSpPr>
          <p:cNvPr id="1036" name="Text Placeholder 12"/>
          <p:cNvSpPr>
            <a:spLocks noGrp="1"/>
          </p:cNvSpPr>
          <p:nvPr>
            <p:ph type="body" idx="1"/>
          </p:nvPr>
        </p:nvSpPr>
        <p:spPr bwMode="auto">
          <a:xfrm>
            <a:off x="914400" y="1784350"/>
            <a:ext cx="77724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a:off x="6477000" y="6416675"/>
            <a:ext cx="2133600" cy="365125"/>
          </a:xfrm>
          <a:prstGeom prst="rect">
            <a:avLst/>
          </a:prstGeom>
        </p:spPr>
        <p:txBody>
          <a:bodyPr vert="horz" anchor="b"/>
          <a:lstStyle>
            <a:lvl1pPr algn="l" eaLnBrk="1" fontAlgn="auto" latinLnBrk="0" hangingPunct="1">
              <a:spcBef>
                <a:spcPts val="0"/>
              </a:spcBef>
              <a:spcAft>
                <a:spcPts val="0"/>
              </a:spcAft>
              <a:defRPr kumimoji="0" sz="1100">
                <a:solidFill>
                  <a:schemeClr val="tx2"/>
                </a:solidFill>
                <a:latin typeface="+mn-lt"/>
                <a:cs typeface="+mn-cs"/>
              </a:defRPr>
            </a:lvl1pPr>
            <a:extLst/>
          </a:lstStyle>
          <a:p>
            <a:pPr>
              <a:defRPr/>
            </a:pPr>
            <a:fld id="{E6D017DA-2DD8-430E-8C4B-AFFE1091FB6C}" type="datetimeFigureOut">
              <a:rPr lang="en-US"/>
              <a:pPr>
                <a:defRPr/>
              </a:pPr>
              <a:t>4/5/2012</a:t>
            </a:fld>
            <a:endParaRPr lang="en-US"/>
          </a:p>
        </p:txBody>
      </p:sp>
      <p:sp>
        <p:nvSpPr>
          <p:cNvPr id="3" name="Footer Placeholder 2"/>
          <p:cNvSpPr>
            <a:spLocks noGrp="1"/>
          </p:cNvSpPr>
          <p:nvPr>
            <p:ph type="ftr" sz="quarter" idx="3"/>
          </p:nvPr>
        </p:nvSpPr>
        <p:spPr>
          <a:xfrm>
            <a:off x="914400" y="6416675"/>
            <a:ext cx="5562600" cy="365125"/>
          </a:xfrm>
          <a:prstGeom prst="rect">
            <a:avLst/>
          </a:prstGeom>
        </p:spPr>
        <p:txBody>
          <a:bodyPr vert="horz" anchor="b"/>
          <a:lstStyle>
            <a:lvl1pPr algn="r" eaLnBrk="1" fontAlgn="auto" latinLnBrk="0" hangingPunct="1">
              <a:spcBef>
                <a:spcPts val="0"/>
              </a:spcBef>
              <a:spcAft>
                <a:spcPts val="0"/>
              </a:spcAft>
              <a:defRPr kumimoji="0" sz="1100">
                <a:solidFill>
                  <a:schemeClr val="tx2"/>
                </a:solidFill>
                <a:latin typeface="+mn-lt"/>
                <a:cs typeface="+mn-cs"/>
              </a:defRPr>
            </a:lvl1pPr>
            <a:extLst/>
          </a:lstStyle>
          <a:p>
            <a:pPr>
              <a:defRPr/>
            </a:pPr>
            <a:endParaRPr lang="en-US"/>
          </a:p>
        </p:txBody>
      </p:sp>
      <p:sp>
        <p:nvSpPr>
          <p:cNvPr id="23" name="Slide Number Placeholder 22"/>
          <p:cNvSpPr>
            <a:spLocks noGrp="1"/>
          </p:cNvSpPr>
          <p:nvPr>
            <p:ph type="sldNum" sz="quarter" idx="4"/>
          </p:nvPr>
        </p:nvSpPr>
        <p:spPr>
          <a:xfrm>
            <a:off x="8610600" y="6416675"/>
            <a:ext cx="457200" cy="365125"/>
          </a:xfrm>
          <a:prstGeom prst="rect">
            <a:avLst/>
          </a:prstGeom>
        </p:spPr>
        <p:txBody>
          <a:bodyPr vert="horz" anchor="b"/>
          <a:lstStyle>
            <a:lvl1pPr algn="l" eaLnBrk="1" fontAlgn="auto" latinLnBrk="0" hangingPunct="1">
              <a:spcBef>
                <a:spcPts val="0"/>
              </a:spcBef>
              <a:spcAft>
                <a:spcPts val="0"/>
              </a:spcAft>
              <a:defRPr kumimoji="0" sz="1200">
                <a:solidFill>
                  <a:schemeClr val="tx2"/>
                </a:solidFill>
                <a:latin typeface="+mn-lt"/>
                <a:cs typeface="+mn-cs"/>
              </a:defRPr>
            </a:lvl1pPr>
            <a:extLst/>
          </a:lstStyle>
          <a:p>
            <a:pPr>
              <a:defRPr/>
            </a:pPr>
            <a:fld id="{773318DE-1411-4269-91F3-33E2E5518CFA}"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775" r:id="rId1"/>
    <p:sldLayoutId id="2147483770" r:id="rId2"/>
    <p:sldLayoutId id="2147483776" r:id="rId3"/>
    <p:sldLayoutId id="2147483777" r:id="rId4"/>
    <p:sldLayoutId id="2147483778" r:id="rId5"/>
    <p:sldLayoutId id="2147483771" r:id="rId6"/>
    <p:sldLayoutId id="2147483779" r:id="rId7"/>
    <p:sldLayoutId id="2147483772" r:id="rId8"/>
    <p:sldLayoutId id="2147483780" r:id="rId9"/>
    <p:sldLayoutId id="2147483773" r:id="rId10"/>
    <p:sldLayoutId id="2147483774" r:id="rId11"/>
  </p:sldLayoutIdLst>
  <p:txStyles>
    <p:titleStyle>
      <a:lvl1pPr algn="l" rtl="0" eaLnBrk="0" fontAlgn="base" hangingPunct="0">
        <a:spcBef>
          <a:spcPct val="0"/>
        </a:spcBef>
        <a:spcAft>
          <a:spcPct val="0"/>
        </a:spcAft>
        <a:defRPr sz="4000" kern="1200" spc="-100">
          <a:solidFill>
            <a:srgbClr val="C1EEFF"/>
          </a:solidFill>
          <a:latin typeface="+mj-lt"/>
          <a:ea typeface="+mj-ea"/>
          <a:cs typeface="+mj-cs"/>
        </a:defRPr>
      </a:lvl1pPr>
      <a:lvl2pPr algn="l" rtl="0" eaLnBrk="0" fontAlgn="base" hangingPunct="0">
        <a:spcBef>
          <a:spcPct val="0"/>
        </a:spcBef>
        <a:spcAft>
          <a:spcPct val="0"/>
        </a:spcAft>
        <a:defRPr sz="4000">
          <a:solidFill>
            <a:srgbClr val="C1EEFF"/>
          </a:solidFill>
          <a:latin typeface="Consolas" pitchFamily="49" charset="0"/>
        </a:defRPr>
      </a:lvl2pPr>
      <a:lvl3pPr algn="l" rtl="0" eaLnBrk="0" fontAlgn="base" hangingPunct="0">
        <a:spcBef>
          <a:spcPct val="0"/>
        </a:spcBef>
        <a:spcAft>
          <a:spcPct val="0"/>
        </a:spcAft>
        <a:defRPr sz="4000">
          <a:solidFill>
            <a:srgbClr val="C1EEFF"/>
          </a:solidFill>
          <a:latin typeface="Consolas" pitchFamily="49" charset="0"/>
        </a:defRPr>
      </a:lvl3pPr>
      <a:lvl4pPr algn="l" rtl="0" eaLnBrk="0" fontAlgn="base" hangingPunct="0">
        <a:spcBef>
          <a:spcPct val="0"/>
        </a:spcBef>
        <a:spcAft>
          <a:spcPct val="0"/>
        </a:spcAft>
        <a:defRPr sz="4000">
          <a:solidFill>
            <a:srgbClr val="C1EEFF"/>
          </a:solidFill>
          <a:latin typeface="Consolas" pitchFamily="49" charset="0"/>
        </a:defRPr>
      </a:lvl4pPr>
      <a:lvl5pPr algn="l" rtl="0" eaLnBrk="0" fontAlgn="base" hangingPunct="0">
        <a:spcBef>
          <a:spcPct val="0"/>
        </a:spcBef>
        <a:spcAft>
          <a:spcPct val="0"/>
        </a:spcAft>
        <a:defRPr sz="4000">
          <a:solidFill>
            <a:srgbClr val="C1EEFF"/>
          </a:solidFill>
          <a:latin typeface="Consolas" pitchFamily="49" charset="0"/>
        </a:defRPr>
      </a:lvl5pPr>
      <a:lvl6pPr marL="457200" algn="l" rtl="0" fontAlgn="base">
        <a:spcBef>
          <a:spcPct val="0"/>
        </a:spcBef>
        <a:spcAft>
          <a:spcPct val="0"/>
        </a:spcAft>
        <a:defRPr sz="4000">
          <a:solidFill>
            <a:srgbClr val="C1EEFF"/>
          </a:solidFill>
          <a:latin typeface="Consolas" pitchFamily="49" charset="0"/>
        </a:defRPr>
      </a:lvl6pPr>
      <a:lvl7pPr marL="914400" algn="l" rtl="0" fontAlgn="base">
        <a:spcBef>
          <a:spcPct val="0"/>
        </a:spcBef>
        <a:spcAft>
          <a:spcPct val="0"/>
        </a:spcAft>
        <a:defRPr sz="4000">
          <a:solidFill>
            <a:srgbClr val="C1EEFF"/>
          </a:solidFill>
          <a:latin typeface="Consolas" pitchFamily="49" charset="0"/>
        </a:defRPr>
      </a:lvl7pPr>
      <a:lvl8pPr marL="1371600" algn="l" rtl="0" fontAlgn="base">
        <a:spcBef>
          <a:spcPct val="0"/>
        </a:spcBef>
        <a:spcAft>
          <a:spcPct val="0"/>
        </a:spcAft>
        <a:defRPr sz="4000">
          <a:solidFill>
            <a:srgbClr val="C1EEFF"/>
          </a:solidFill>
          <a:latin typeface="Consolas" pitchFamily="49" charset="0"/>
        </a:defRPr>
      </a:lvl8pPr>
      <a:lvl9pPr marL="1828800" algn="l" rtl="0" fontAlgn="base">
        <a:spcBef>
          <a:spcPct val="0"/>
        </a:spcBef>
        <a:spcAft>
          <a:spcPct val="0"/>
        </a:spcAft>
        <a:defRPr sz="4000">
          <a:solidFill>
            <a:srgbClr val="C1EEFF"/>
          </a:solidFill>
          <a:latin typeface="Consolas" pitchFamily="49" charset="0"/>
        </a:defRPr>
      </a:lvl9pPr>
      <a:extLst/>
    </p:titleStyle>
    <p:bodyStyle>
      <a:lvl1pPr marL="411163" indent="-342900" algn="l" rtl="0" eaLnBrk="0" fontAlgn="base" hangingPunct="0">
        <a:spcBef>
          <a:spcPts val="700"/>
        </a:spcBef>
        <a:spcAft>
          <a:spcPct val="0"/>
        </a:spcAft>
        <a:buClr>
          <a:schemeClr val="tx2"/>
        </a:buClr>
        <a:buSzPct val="95000"/>
        <a:buFont typeface="Wingdings" pitchFamily="2" charset="2"/>
        <a:buChar char=""/>
        <a:defRPr sz="3000" kern="1200">
          <a:solidFill>
            <a:schemeClr val="tx1"/>
          </a:solidFill>
          <a:latin typeface="+mn-lt"/>
          <a:ea typeface="+mn-ea"/>
          <a:cs typeface="+mn-cs"/>
        </a:defRPr>
      </a:lvl1pPr>
      <a:lvl2pPr marL="739775" indent="-285750" algn="l" rtl="0" eaLnBrk="0" fontAlgn="base" hangingPunct="0">
        <a:spcBef>
          <a:spcPct val="20000"/>
        </a:spcBef>
        <a:spcAft>
          <a:spcPct val="0"/>
        </a:spcAft>
        <a:buClr>
          <a:schemeClr val="accent2"/>
        </a:buClr>
        <a:buSzPct val="90000"/>
        <a:buFont typeface="Wingdings" pitchFamily="2" charset="2"/>
        <a:buChar char=""/>
        <a:defRPr sz="2600" kern="1200">
          <a:solidFill>
            <a:schemeClr val="tx1"/>
          </a:solidFill>
          <a:latin typeface="+mn-lt"/>
          <a:ea typeface="+mn-ea"/>
          <a:cs typeface="+mn-cs"/>
        </a:defRPr>
      </a:lvl2pPr>
      <a:lvl3pPr marL="995363" indent="-228600" algn="l" rtl="0" eaLnBrk="0" fontAlgn="base" hangingPunct="0">
        <a:spcBef>
          <a:spcPct val="20000"/>
        </a:spcBef>
        <a:spcAft>
          <a:spcPct val="0"/>
        </a:spcAft>
        <a:buClr>
          <a:schemeClr val="accent2"/>
        </a:buClr>
        <a:buFont typeface="Wingdings 2" pitchFamily="18" charset="2"/>
        <a:buChar char=""/>
        <a:defRPr sz="2400" kern="1200">
          <a:solidFill>
            <a:schemeClr val="tx1"/>
          </a:solidFill>
          <a:latin typeface="+mn-lt"/>
          <a:ea typeface="+mn-ea"/>
          <a:cs typeface="+mn-cs"/>
        </a:defRPr>
      </a:lvl3pPr>
      <a:lvl4pPr marL="1260475" indent="-228600" algn="l" rtl="0" eaLnBrk="0" fontAlgn="base" hangingPunct="0">
        <a:spcBef>
          <a:spcPct val="20000"/>
        </a:spcBef>
        <a:spcAft>
          <a:spcPct val="0"/>
        </a:spcAft>
        <a:buClr>
          <a:srgbClr val="FEB80A"/>
        </a:buClr>
        <a:buFont typeface="Wingdings 3" pitchFamily="18" charset="2"/>
        <a:buChar char=""/>
        <a:defRPr sz="2200" kern="1200">
          <a:solidFill>
            <a:schemeClr val="tx1"/>
          </a:solidFill>
          <a:latin typeface="+mn-lt"/>
          <a:ea typeface="+mn-ea"/>
          <a:cs typeface="+mn-cs"/>
        </a:defRPr>
      </a:lvl4pPr>
      <a:lvl5pPr marL="1481138" indent="-209550" algn="l" rtl="0" eaLnBrk="0" fontAlgn="base" hangingPunct="0">
        <a:spcBef>
          <a:spcPct val="20000"/>
        </a:spcBef>
        <a:spcAft>
          <a:spcPct val="0"/>
        </a:spcAft>
        <a:buClr>
          <a:srgbClr val="FEB80A"/>
        </a:buClr>
        <a:buFont typeface="Wingdings 2" pitchFamily="18" charset="2"/>
        <a:buChar char=""/>
        <a:defRPr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1.jpe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Warm up question</a:t>
            </a:r>
            <a:endParaRPr lang="en-US" dirty="0"/>
          </a:p>
        </p:txBody>
      </p:sp>
      <p:sp>
        <p:nvSpPr>
          <p:cNvPr id="3" name="Content Placeholder 2"/>
          <p:cNvSpPr>
            <a:spLocks noGrp="1"/>
          </p:cNvSpPr>
          <p:nvPr>
            <p:ph idx="1"/>
          </p:nvPr>
        </p:nvSpPr>
        <p:spPr/>
        <p:txBody>
          <a:bodyPr/>
          <a:lstStyle/>
          <a:p>
            <a:r>
              <a:rPr lang="en-US" sz="4800" dirty="0" smtClean="0"/>
              <a:t>1. How do you think  astronomers can </a:t>
            </a:r>
            <a:r>
              <a:rPr lang="en-US" sz="4800" dirty="0" smtClean="0"/>
              <a:t>see planets, stars, </a:t>
            </a:r>
            <a:r>
              <a:rPr lang="en-US" sz="4800" dirty="0" smtClean="0"/>
              <a:t>and galaxies that are so far away?</a:t>
            </a:r>
            <a:endParaRPr lang="en-US" sz="4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12763"/>
            <a:ext cx="8229600" cy="914400"/>
          </a:xfrm>
        </p:spPr>
        <p:txBody>
          <a:bodyPr/>
          <a:lstStyle/>
          <a:p>
            <a:pPr eaLnBrk="1" hangingPunct="1">
              <a:defRPr/>
            </a:pPr>
            <a:r>
              <a:rPr lang="en-US" dirty="0" smtClean="0"/>
              <a:t>The Spitzer Space Telescopes</a:t>
            </a:r>
            <a:endParaRPr lang="en-US" dirty="0"/>
          </a:p>
        </p:txBody>
      </p:sp>
      <p:sp>
        <p:nvSpPr>
          <p:cNvPr id="16387" name="Content Placeholder 4"/>
          <p:cNvSpPr>
            <a:spLocks noGrp="1"/>
          </p:cNvSpPr>
          <p:nvPr>
            <p:ph sz="half" idx="1"/>
          </p:nvPr>
        </p:nvSpPr>
        <p:spPr>
          <a:xfrm>
            <a:off x="465138" y="1447800"/>
            <a:ext cx="4038600" cy="4848225"/>
          </a:xfrm>
        </p:spPr>
        <p:txBody>
          <a:bodyPr/>
          <a:lstStyle/>
          <a:p>
            <a:pPr eaLnBrk="1" hangingPunct="1"/>
            <a:r>
              <a:rPr lang="en-US" sz="2400" dirty="0" smtClean="0"/>
              <a:t>Telescopes placed in space  allow  astronomers  to  see objects with better detail because it is outside the atmosphere . The atmosphere has clouds, light, rain, and other weather conditions that interfere wit h the images. The Spitzer  is in the infrared range of the spectrum.</a:t>
            </a:r>
          </a:p>
        </p:txBody>
      </p:sp>
      <p:pic>
        <p:nvPicPr>
          <p:cNvPr id="16388" name="Content Placeholder 6" descr="Spitzer-_Telescopio.jpg"/>
          <p:cNvPicPr>
            <a:picLocks noGrp="1" noChangeAspect="1"/>
          </p:cNvPicPr>
          <p:nvPr>
            <p:ph sz="half" idx="2"/>
          </p:nvPr>
        </p:nvPicPr>
        <p:blipFill>
          <a:blip r:embed="rId2" cstate="print"/>
          <a:srcRect/>
          <a:stretch>
            <a:fillRect/>
          </a:stretch>
        </p:blipFill>
        <p:spPr>
          <a:xfrm>
            <a:off x="6705600" y="2590800"/>
            <a:ext cx="2438400" cy="3960813"/>
          </a:xfrm>
        </p:spPr>
      </p:pic>
      <p:sp>
        <p:nvSpPr>
          <p:cNvPr id="16389" name="Text Placeholder 3"/>
          <p:cNvSpPr>
            <a:spLocks noGrp="1"/>
          </p:cNvSpPr>
          <p:nvPr>
            <p:ph type="body" sz="half" idx="4294967295"/>
          </p:nvPr>
        </p:nvSpPr>
        <p:spPr>
          <a:xfrm>
            <a:off x="5102225" y="1809750"/>
            <a:ext cx="4041775" cy="639763"/>
          </a:xfrm>
        </p:spPr>
        <p:txBody>
          <a:bodyPr/>
          <a:lstStyle/>
          <a:p>
            <a:pPr marL="73025" eaLnBrk="1" hangingPunct="1"/>
            <a:r>
              <a:rPr lang="en-US" smtClean="0"/>
              <a:t>Spitzer Telescope</a:t>
            </a:r>
          </a:p>
        </p:txBody>
      </p:sp>
      <p:pic>
        <p:nvPicPr>
          <p:cNvPr id="6" name="Picture 5" descr="wavelength_figure.jpg"/>
          <p:cNvPicPr>
            <a:picLocks noChangeAspect="1"/>
          </p:cNvPicPr>
          <p:nvPr/>
        </p:nvPicPr>
        <p:blipFill>
          <a:blip r:embed="rId3" cstate="print"/>
          <a:stretch>
            <a:fillRect/>
          </a:stretch>
        </p:blipFill>
        <p:spPr>
          <a:xfrm>
            <a:off x="4495800" y="2667000"/>
            <a:ext cx="2057400" cy="3785615"/>
          </a:xfrm>
          <a:prstGeom prst="rect">
            <a:avLst/>
          </a:prstGeo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512762"/>
            <a:ext cx="7772400" cy="1163637"/>
          </a:xfrm>
        </p:spPr>
        <p:txBody>
          <a:bodyPr/>
          <a:lstStyle/>
          <a:p>
            <a:r>
              <a:rPr lang="en-US" sz="3600" dirty="0" smtClean="0"/>
              <a:t>Go to the app Idea sketch and turn to page 594 in your text.</a:t>
            </a:r>
            <a:endParaRPr lang="en-US" sz="3600" dirty="0"/>
          </a:p>
        </p:txBody>
      </p:sp>
      <p:sp>
        <p:nvSpPr>
          <p:cNvPr id="3" name="Content Placeholder 2"/>
          <p:cNvSpPr>
            <a:spLocks noGrp="1"/>
          </p:cNvSpPr>
          <p:nvPr>
            <p:ph idx="1"/>
          </p:nvPr>
        </p:nvSpPr>
        <p:spPr>
          <a:xfrm>
            <a:off x="990600" y="2286000"/>
            <a:ext cx="7696200" cy="4070350"/>
          </a:xfrm>
        </p:spPr>
        <p:txBody>
          <a:bodyPr/>
          <a:lstStyle/>
          <a:p>
            <a:r>
              <a:rPr lang="en-US" sz="3600" b="1" dirty="0" smtClean="0"/>
              <a:t>6. Go to page 594 in your textbook and make a flow map listing the 6 main developments in the history of telescopes and two details about each. </a:t>
            </a:r>
            <a:endParaRPr lang="en-US" sz="3600" dirty="0" smtClean="0"/>
          </a:p>
          <a:p>
            <a:r>
              <a:rPr lang="en-US" sz="3600" b="1" dirty="0" smtClean="0"/>
              <a:t>7.When done go to </a:t>
            </a:r>
            <a:r>
              <a:rPr lang="en-US" sz="3600" b="1" dirty="0" err="1" smtClean="0"/>
              <a:t>mrs.</a:t>
            </a:r>
            <a:r>
              <a:rPr lang="en-US" sz="3600" b="1" dirty="0" smtClean="0"/>
              <a:t> Gonzales app. Click on Telescopes and answer the  questions.</a:t>
            </a:r>
          </a:p>
          <a:p>
            <a:endParaRPr lang="en-US" sz="3200"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 Night Sky</a:t>
            </a:r>
            <a:endParaRPr lang="en-US" dirty="0"/>
          </a:p>
        </p:txBody>
      </p:sp>
      <p:sp>
        <p:nvSpPr>
          <p:cNvPr id="3" name="Content Placeholder 2"/>
          <p:cNvSpPr>
            <a:spLocks noGrp="1"/>
          </p:cNvSpPr>
          <p:nvPr>
            <p:ph idx="1"/>
          </p:nvPr>
        </p:nvSpPr>
        <p:spPr>
          <a:xfrm>
            <a:off x="914400" y="1295400"/>
            <a:ext cx="7924800" cy="5105400"/>
          </a:xfrm>
        </p:spPr>
        <p:txBody>
          <a:bodyPr/>
          <a:lstStyle/>
          <a:p>
            <a:r>
              <a:rPr lang="en-US" sz="4000" dirty="0" smtClean="0"/>
              <a:t>Go to the app night sky. Try to locate the sun.</a:t>
            </a:r>
          </a:p>
          <a:p>
            <a:pPr>
              <a:buNone/>
            </a:pPr>
            <a:r>
              <a:rPr lang="en-US" sz="4000" dirty="0" smtClean="0"/>
              <a:t>2. How do you think you are able to see the planets, stars, and sun from the  classroom?</a:t>
            </a:r>
          </a:p>
          <a:p>
            <a:pPr>
              <a:buNone/>
            </a:pPr>
            <a:r>
              <a:rPr lang="en-US" sz="4000" dirty="0" smtClean="0"/>
              <a:t>3. Are the stars in the sky during the day, or only at night?</a:t>
            </a:r>
            <a:endParaRPr lang="en-US" sz="4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12763"/>
            <a:ext cx="8229600" cy="914400"/>
          </a:xfrm>
        </p:spPr>
        <p:txBody>
          <a:bodyPr/>
          <a:lstStyle/>
          <a:p>
            <a:pPr eaLnBrk="1" fontAlgn="auto" hangingPunct="1">
              <a:spcAft>
                <a:spcPts val="0"/>
              </a:spcAft>
              <a:defRPr/>
            </a:pPr>
            <a:r>
              <a:rPr lang="en-US" dirty="0" smtClean="0">
                <a:solidFill>
                  <a:schemeClr val="tx2">
                    <a:satMod val="200000"/>
                  </a:schemeClr>
                </a:solidFill>
              </a:rPr>
              <a:t>Reflecting Telescopes</a:t>
            </a:r>
            <a:endParaRPr lang="en-US" dirty="0">
              <a:solidFill>
                <a:schemeClr val="tx2">
                  <a:satMod val="200000"/>
                </a:schemeClr>
              </a:solidFill>
            </a:endParaRPr>
          </a:p>
        </p:txBody>
      </p:sp>
      <p:sp>
        <p:nvSpPr>
          <p:cNvPr id="10243" name="Content Placeholder 2"/>
          <p:cNvSpPr>
            <a:spLocks noGrp="1"/>
          </p:cNvSpPr>
          <p:nvPr>
            <p:ph sz="half" idx="1"/>
          </p:nvPr>
        </p:nvSpPr>
        <p:spPr>
          <a:xfrm>
            <a:off x="228600" y="1219200"/>
            <a:ext cx="4275138" cy="5410200"/>
          </a:xfrm>
        </p:spPr>
        <p:txBody>
          <a:bodyPr/>
          <a:lstStyle/>
          <a:p>
            <a:pPr eaLnBrk="1" hangingPunct="1"/>
            <a:r>
              <a:rPr lang="en-US" sz="3000" dirty="0" smtClean="0"/>
              <a:t>A Reflecting telescope  uses a curved mirror to collect and focus light.</a:t>
            </a:r>
            <a:r>
              <a:rPr lang="en-US" sz="3000" u="sng" dirty="0" smtClean="0"/>
              <a:t> </a:t>
            </a:r>
            <a:r>
              <a:rPr lang="en-US" sz="3000" dirty="0" smtClean="0"/>
              <a:t>The larger the mirror and the more light it reflects the better the image. The largest optical telescopes today are all reflecting telescopes. Mirrors give a precise image.</a:t>
            </a:r>
          </a:p>
        </p:txBody>
      </p:sp>
      <p:pic>
        <p:nvPicPr>
          <p:cNvPr id="10244" name="Content Placeholder 6" descr="hubble2[1].jpg"/>
          <p:cNvPicPr>
            <a:picLocks noGrp="1" noChangeAspect="1"/>
          </p:cNvPicPr>
          <p:nvPr>
            <p:ph sz="half" idx="2"/>
          </p:nvPr>
        </p:nvPicPr>
        <p:blipFill>
          <a:blip r:embed="rId2" cstate="print"/>
          <a:srcRect/>
          <a:stretch>
            <a:fillRect/>
          </a:stretch>
        </p:blipFill>
        <p:spPr>
          <a:xfrm>
            <a:off x="4770438" y="2760663"/>
            <a:ext cx="3810000" cy="2543175"/>
          </a:xfr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12763"/>
            <a:ext cx="8229600" cy="914400"/>
          </a:xfrm>
        </p:spPr>
        <p:txBody>
          <a:bodyPr/>
          <a:lstStyle/>
          <a:p>
            <a:pPr eaLnBrk="1" fontAlgn="auto" hangingPunct="1">
              <a:spcAft>
                <a:spcPts val="0"/>
              </a:spcAft>
              <a:defRPr/>
            </a:pPr>
            <a:r>
              <a:rPr lang="en-US" dirty="0" smtClean="0">
                <a:solidFill>
                  <a:schemeClr val="tx2">
                    <a:satMod val="200000"/>
                  </a:schemeClr>
                </a:solidFill>
              </a:rPr>
              <a:t>Refracting Telescopes</a:t>
            </a:r>
            <a:endParaRPr lang="en-US" dirty="0">
              <a:solidFill>
                <a:schemeClr val="tx2">
                  <a:satMod val="200000"/>
                </a:schemeClr>
              </a:solidFill>
            </a:endParaRPr>
          </a:p>
        </p:txBody>
      </p:sp>
      <p:sp>
        <p:nvSpPr>
          <p:cNvPr id="9219" name="Content Placeholder 2"/>
          <p:cNvSpPr>
            <a:spLocks noGrp="1"/>
          </p:cNvSpPr>
          <p:nvPr>
            <p:ph sz="half" idx="1"/>
          </p:nvPr>
        </p:nvSpPr>
        <p:spPr>
          <a:xfrm>
            <a:off x="465138" y="1219200"/>
            <a:ext cx="4038600" cy="5076825"/>
          </a:xfrm>
        </p:spPr>
        <p:txBody>
          <a:bodyPr/>
          <a:lstStyle/>
          <a:p>
            <a:pPr eaLnBrk="1" hangingPunct="1"/>
            <a:r>
              <a:rPr lang="en-US" dirty="0" smtClean="0"/>
              <a:t>Refracting telescopes use a convex lens to gather and focus light. A convex lens is a piece of glass that is curved. This was one of the firsts types of telescopes designed and isn’t used that much today.</a:t>
            </a:r>
          </a:p>
        </p:txBody>
      </p:sp>
      <p:pic>
        <p:nvPicPr>
          <p:cNvPr id="9220" name="Content Placeholder 6" descr="Refractor_Cincinnati_observatory.jpg"/>
          <p:cNvPicPr>
            <a:picLocks noGrp="1" noChangeAspect="1"/>
          </p:cNvPicPr>
          <p:nvPr>
            <p:ph sz="half" idx="2"/>
          </p:nvPr>
        </p:nvPicPr>
        <p:blipFill>
          <a:blip r:embed="rId2" cstate="print"/>
          <a:srcRect/>
          <a:stretch>
            <a:fillRect/>
          </a:stretch>
        </p:blipFill>
        <p:spPr>
          <a:xfrm>
            <a:off x="5143500" y="1770063"/>
            <a:ext cx="3063875" cy="4525962"/>
          </a:xfr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Think – Pair Share</a:t>
            </a:r>
            <a:endParaRPr lang="en-US" dirty="0"/>
          </a:p>
        </p:txBody>
      </p:sp>
      <p:sp>
        <p:nvSpPr>
          <p:cNvPr id="12291" name="Content Placeholder 2"/>
          <p:cNvSpPr>
            <a:spLocks noGrp="1"/>
          </p:cNvSpPr>
          <p:nvPr>
            <p:ph idx="1"/>
          </p:nvPr>
        </p:nvSpPr>
        <p:spPr/>
        <p:txBody>
          <a:bodyPr/>
          <a:lstStyle/>
          <a:p>
            <a:r>
              <a:rPr lang="en-US" sz="4400" dirty="0" smtClean="0"/>
              <a:t>4. What is the difference between Refracting and Reflecting Telescopes? </a:t>
            </a:r>
          </a:p>
          <a:p>
            <a:endParaRPr lang="en-US" sz="4400" dirty="0" smtClean="0"/>
          </a:p>
          <a:p>
            <a:r>
              <a:rPr lang="en-US" sz="4400" dirty="0" smtClean="0"/>
              <a:t>5. Which type is used today and why?</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Different telescopes use different wavelengths to  detect stars.</a:t>
            </a:r>
            <a:endParaRPr lang="en-US" sz="3200" dirty="0"/>
          </a:p>
        </p:txBody>
      </p:sp>
      <p:pic>
        <p:nvPicPr>
          <p:cNvPr id="4" name="Content Placeholder 3" descr="wavelength_figure.jpg"/>
          <p:cNvPicPr>
            <a:picLocks noGrp="1" noChangeAspect="1"/>
          </p:cNvPicPr>
          <p:nvPr>
            <p:ph idx="1"/>
          </p:nvPr>
        </p:nvPicPr>
        <p:blipFill>
          <a:blip r:embed="rId2" cstate="print"/>
          <a:stretch>
            <a:fillRect/>
          </a:stretch>
        </p:blipFill>
        <p:spPr>
          <a:xfrm>
            <a:off x="1371600" y="1524000"/>
            <a:ext cx="6934200" cy="5018805"/>
          </a:xfr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4825" y="512763"/>
            <a:ext cx="7772400" cy="914400"/>
          </a:xfrm>
        </p:spPr>
        <p:txBody>
          <a:bodyPr/>
          <a:lstStyle/>
          <a:p>
            <a:pPr eaLnBrk="1" hangingPunct="1">
              <a:defRPr/>
            </a:pPr>
            <a:r>
              <a:rPr lang="en-US" dirty="0" smtClean="0"/>
              <a:t>Radio Telescopes</a:t>
            </a:r>
            <a:endParaRPr lang="en-US" dirty="0"/>
          </a:p>
        </p:txBody>
      </p:sp>
      <p:sp>
        <p:nvSpPr>
          <p:cNvPr id="13315" name="Text Placeholder 11"/>
          <p:cNvSpPr>
            <a:spLocks noGrp="1"/>
          </p:cNvSpPr>
          <p:nvPr>
            <p:ph type="body" idx="1"/>
          </p:nvPr>
        </p:nvSpPr>
        <p:spPr>
          <a:xfrm>
            <a:off x="457200" y="1809750"/>
            <a:ext cx="4040188" cy="639763"/>
          </a:xfrm>
        </p:spPr>
        <p:txBody>
          <a:bodyPr/>
          <a:lstStyle/>
          <a:p>
            <a:pPr marL="73025" eaLnBrk="1" hangingPunct="1"/>
            <a:endParaRPr lang="en-US" smtClean="0"/>
          </a:p>
        </p:txBody>
      </p:sp>
      <p:sp>
        <p:nvSpPr>
          <p:cNvPr id="13316" name="Text Placeholder 12"/>
          <p:cNvSpPr>
            <a:spLocks noGrp="1"/>
          </p:cNvSpPr>
          <p:nvPr>
            <p:ph type="body" sz="half" idx="3"/>
          </p:nvPr>
        </p:nvSpPr>
        <p:spPr>
          <a:xfrm>
            <a:off x="4645025" y="1809750"/>
            <a:ext cx="4041775" cy="639763"/>
          </a:xfrm>
        </p:spPr>
        <p:txBody>
          <a:bodyPr/>
          <a:lstStyle/>
          <a:p>
            <a:pPr marL="73025" eaLnBrk="1" hangingPunct="1"/>
            <a:r>
              <a:rPr lang="en-US" smtClean="0"/>
              <a:t>Picture of the crab nebula with a radio telescope.</a:t>
            </a:r>
          </a:p>
        </p:txBody>
      </p:sp>
      <p:sp>
        <p:nvSpPr>
          <p:cNvPr id="13317" name="Content Placeholder 8"/>
          <p:cNvSpPr>
            <a:spLocks noGrp="1"/>
          </p:cNvSpPr>
          <p:nvPr>
            <p:ph sz="quarter" idx="2"/>
          </p:nvPr>
        </p:nvSpPr>
        <p:spPr>
          <a:xfrm>
            <a:off x="457200" y="1524000"/>
            <a:ext cx="4040188" cy="4894263"/>
          </a:xfrm>
        </p:spPr>
        <p:txBody>
          <a:bodyPr/>
          <a:lstStyle/>
          <a:p>
            <a:pPr eaLnBrk="1" hangingPunct="1"/>
            <a:r>
              <a:rPr lang="en-US" sz="3200" dirty="0" smtClean="0"/>
              <a:t>A  Radio </a:t>
            </a:r>
            <a:br>
              <a:rPr lang="en-US" sz="3200" dirty="0" smtClean="0"/>
            </a:br>
            <a:r>
              <a:rPr lang="en-US" sz="3200" dirty="0" smtClean="0"/>
              <a:t>Telescope uses radio waves to detect objects in space. Most radio telescopes have curved surfaces up to 305 meters in diameter.</a:t>
            </a:r>
          </a:p>
        </p:txBody>
      </p:sp>
      <p:pic>
        <p:nvPicPr>
          <p:cNvPr id="13318" name="Content Placeholder 10" descr="crabradio.jpg"/>
          <p:cNvPicPr>
            <a:picLocks noGrp="1" noChangeAspect="1"/>
          </p:cNvPicPr>
          <p:nvPr>
            <p:ph sz="quarter" idx="4"/>
          </p:nvPr>
        </p:nvPicPr>
        <p:blipFill>
          <a:blip r:embed="rId2" cstate="print"/>
          <a:srcRect/>
          <a:stretch>
            <a:fillRect/>
          </a:stretch>
        </p:blipFill>
        <p:spPr>
          <a:xfrm>
            <a:off x="6016625" y="2819400"/>
            <a:ext cx="3127375" cy="4038600"/>
          </a:xfrm>
        </p:spPr>
      </p:pic>
      <p:pic>
        <p:nvPicPr>
          <p:cNvPr id="7" name="Picture 6" descr="wavelength_figure.jpg"/>
          <p:cNvPicPr>
            <a:picLocks noChangeAspect="1"/>
          </p:cNvPicPr>
          <p:nvPr/>
        </p:nvPicPr>
        <p:blipFill>
          <a:blip r:embed="rId3" cstate="print"/>
          <a:stretch>
            <a:fillRect/>
          </a:stretch>
        </p:blipFill>
        <p:spPr>
          <a:xfrm>
            <a:off x="4267200" y="2895600"/>
            <a:ext cx="1579725" cy="3962400"/>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12763"/>
            <a:ext cx="8229600" cy="914400"/>
          </a:xfrm>
        </p:spPr>
        <p:txBody>
          <a:bodyPr/>
          <a:lstStyle/>
          <a:p>
            <a:pPr eaLnBrk="1" hangingPunct="1">
              <a:defRPr/>
            </a:pPr>
            <a:r>
              <a:rPr lang="en-US" dirty="0" smtClean="0"/>
              <a:t>Other Telescopes</a:t>
            </a:r>
            <a:endParaRPr lang="en-US" dirty="0"/>
          </a:p>
        </p:txBody>
      </p:sp>
      <p:sp>
        <p:nvSpPr>
          <p:cNvPr id="14339" name="Content Placeholder 4"/>
          <p:cNvSpPr>
            <a:spLocks noGrp="1"/>
          </p:cNvSpPr>
          <p:nvPr>
            <p:ph sz="half" idx="1"/>
          </p:nvPr>
        </p:nvSpPr>
        <p:spPr>
          <a:xfrm>
            <a:off x="465138" y="1143000"/>
            <a:ext cx="4038600" cy="5153025"/>
          </a:xfrm>
        </p:spPr>
        <p:txBody>
          <a:bodyPr/>
          <a:lstStyle/>
          <a:p>
            <a:pPr eaLnBrk="1" hangingPunct="1"/>
            <a:r>
              <a:rPr lang="en-US" sz="3000" dirty="0" smtClean="0"/>
              <a:t>Infrared  telescopes have longer wavelengths than visible light  and shorter wavelengths  than radio waves, the picture on the right is infrared. The Optical telescopes  are reflecting telescopes and give images like the one on the left.</a:t>
            </a:r>
          </a:p>
        </p:txBody>
      </p:sp>
      <p:pic>
        <p:nvPicPr>
          <p:cNvPr id="14340" name="Content Placeholder 6" descr="crab4pul.jpg"/>
          <p:cNvPicPr>
            <a:picLocks noGrp="1" noChangeAspect="1"/>
          </p:cNvPicPr>
          <p:nvPr>
            <p:ph sz="half" idx="2"/>
          </p:nvPr>
        </p:nvPicPr>
        <p:blipFill>
          <a:blip r:embed="rId2" cstate="print"/>
          <a:srcRect/>
          <a:stretch>
            <a:fillRect/>
          </a:stretch>
        </p:blipFill>
        <p:spPr>
          <a:xfrm>
            <a:off x="6477000" y="2286000"/>
            <a:ext cx="2666999" cy="4191000"/>
          </a:xfrm>
        </p:spPr>
      </p:pic>
      <p:sp>
        <p:nvSpPr>
          <p:cNvPr id="14341" name="Text Placeholder 3"/>
          <p:cNvSpPr>
            <a:spLocks noGrp="1"/>
          </p:cNvSpPr>
          <p:nvPr>
            <p:ph type="body" sz="half" idx="4294967295"/>
          </p:nvPr>
        </p:nvSpPr>
        <p:spPr>
          <a:xfrm>
            <a:off x="5102225" y="685801"/>
            <a:ext cx="4041775" cy="1143000"/>
          </a:xfrm>
        </p:spPr>
        <p:txBody>
          <a:bodyPr/>
          <a:lstStyle/>
          <a:p>
            <a:pPr marL="73025" eaLnBrk="1" hangingPunct="1"/>
            <a:r>
              <a:rPr lang="en-US" dirty="0" smtClean="0"/>
              <a:t>Optical and Infrared picture of the crab nebula</a:t>
            </a:r>
          </a:p>
        </p:txBody>
      </p:sp>
      <p:pic>
        <p:nvPicPr>
          <p:cNvPr id="6" name="Picture 5" descr="wavelength_figure.jpg"/>
          <p:cNvPicPr>
            <a:picLocks noChangeAspect="1"/>
          </p:cNvPicPr>
          <p:nvPr/>
        </p:nvPicPr>
        <p:blipFill>
          <a:blip r:embed="rId3" cstate="print"/>
          <a:stretch>
            <a:fillRect/>
          </a:stretch>
        </p:blipFill>
        <p:spPr>
          <a:xfrm>
            <a:off x="4495800" y="2514600"/>
            <a:ext cx="1833076" cy="3810000"/>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4825" y="512763"/>
            <a:ext cx="7772400" cy="914400"/>
          </a:xfrm>
        </p:spPr>
        <p:txBody>
          <a:bodyPr/>
          <a:lstStyle/>
          <a:p>
            <a:pPr eaLnBrk="1" hangingPunct="1">
              <a:defRPr/>
            </a:pPr>
            <a:r>
              <a:rPr lang="en-US" dirty="0" smtClean="0"/>
              <a:t>Other Telescopes</a:t>
            </a:r>
            <a:endParaRPr lang="en-US" dirty="0"/>
          </a:p>
        </p:txBody>
      </p:sp>
      <p:sp>
        <p:nvSpPr>
          <p:cNvPr id="15363" name="Text Placeholder 2"/>
          <p:cNvSpPr>
            <a:spLocks noGrp="1"/>
          </p:cNvSpPr>
          <p:nvPr>
            <p:ph type="body" idx="1"/>
          </p:nvPr>
        </p:nvSpPr>
        <p:spPr>
          <a:xfrm>
            <a:off x="457200" y="1809750"/>
            <a:ext cx="4040188" cy="639763"/>
          </a:xfrm>
        </p:spPr>
        <p:txBody>
          <a:bodyPr/>
          <a:lstStyle/>
          <a:p>
            <a:pPr marL="73025" eaLnBrk="1" hangingPunct="1"/>
            <a:endParaRPr lang="en-US" smtClean="0"/>
          </a:p>
        </p:txBody>
      </p:sp>
      <p:sp>
        <p:nvSpPr>
          <p:cNvPr id="15364" name="Text Placeholder 3"/>
          <p:cNvSpPr>
            <a:spLocks noGrp="1"/>
          </p:cNvSpPr>
          <p:nvPr>
            <p:ph type="body" sz="half" idx="3"/>
          </p:nvPr>
        </p:nvSpPr>
        <p:spPr>
          <a:xfrm>
            <a:off x="4645025" y="1809750"/>
            <a:ext cx="4041775" cy="639763"/>
          </a:xfrm>
        </p:spPr>
        <p:txBody>
          <a:bodyPr/>
          <a:lstStyle/>
          <a:p>
            <a:pPr marL="73025" eaLnBrk="1" hangingPunct="1"/>
            <a:r>
              <a:rPr lang="en-US" dirty="0" smtClean="0"/>
              <a:t>X-ray image of the crab nebula</a:t>
            </a:r>
          </a:p>
        </p:txBody>
      </p:sp>
      <p:sp>
        <p:nvSpPr>
          <p:cNvPr id="15365" name="Content Placeholder 4"/>
          <p:cNvSpPr>
            <a:spLocks noGrp="1"/>
          </p:cNvSpPr>
          <p:nvPr>
            <p:ph sz="quarter" idx="2"/>
          </p:nvPr>
        </p:nvSpPr>
        <p:spPr>
          <a:xfrm>
            <a:off x="457200" y="1828800"/>
            <a:ext cx="4040188" cy="4589463"/>
          </a:xfrm>
        </p:spPr>
        <p:txBody>
          <a:bodyPr/>
          <a:lstStyle/>
          <a:p>
            <a:pPr eaLnBrk="1" hangingPunct="1"/>
            <a:r>
              <a:rPr lang="en-US" sz="3200" dirty="0" smtClean="0"/>
              <a:t>There are also telescopes that use UV radiation, X-ray , and gamma rays to detect objects in space. These telescopes gives the pictures more detail.</a:t>
            </a:r>
          </a:p>
        </p:txBody>
      </p:sp>
      <p:pic>
        <p:nvPicPr>
          <p:cNvPr id="15366" name="Content Placeholder 6" descr="070109-pulsar-nebula_big.jpg"/>
          <p:cNvPicPr>
            <a:picLocks noGrp="1" noChangeAspect="1"/>
          </p:cNvPicPr>
          <p:nvPr>
            <p:ph sz="quarter" idx="4"/>
          </p:nvPr>
        </p:nvPicPr>
        <p:blipFill>
          <a:blip r:embed="rId2" cstate="print"/>
          <a:srcRect/>
          <a:stretch>
            <a:fillRect/>
          </a:stretch>
        </p:blipFill>
        <p:spPr>
          <a:xfrm>
            <a:off x="6172201" y="2438400"/>
            <a:ext cx="2971800" cy="3962400"/>
          </a:xfrm>
        </p:spPr>
      </p:pic>
      <p:pic>
        <p:nvPicPr>
          <p:cNvPr id="7" name="Picture 6" descr="wavelength_figure.jpg"/>
          <p:cNvPicPr>
            <a:picLocks noChangeAspect="1"/>
          </p:cNvPicPr>
          <p:nvPr/>
        </p:nvPicPr>
        <p:blipFill>
          <a:blip r:embed="rId3" cstate="print"/>
          <a:stretch>
            <a:fillRect/>
          </a:stretch>
        </p:blipFill>
        <p:spPr>
          <a:xfrm>
            <a:off x="4419600" y="2819400"/>
            <a:ext cx="1787719" cy="3733800"/>
          </a:xfrm>
          <a:prstGeom prst="rect">
            <a:avLst/>
          </a:prstGeom>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139</TotalTime>
  <Words>420</Words>
  <Application>Microsoft Office PowerPoint</Application>
  <PresentationFormat>On-screen Show (4:3)</PresentationFormat>
  <Paragraphs>30</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Metro</vt:lpstr>
      <vt:lpstr>Warm up question</vt:lpstr>
      <vt:lpstr>App Night Sky</vt:lpstr>
      <vt:lpstr>Reflecting Telescopes</vt:lpstr>
      <vt:lpstr>Refracting Telescopes</vt:lpstr>
      <vt:lpstr>Think – Pair Share</vt:lpstr>
      <vt:lpstr>Different telescopes use different wavelengths to  detect stars.</vt:lpstr>
      <vt:lpstr>Radio Telescopes</vt:lpstr>
      <vt:lpstr>Other Telescopes</vt:lpstr>
      <vt:lpstr>Other Telescopes</vt:lpstr>
      <vt:lpstr>The Spitzer Space Telescopes</vt:lpstr>
      <vt:lpstr>Go to the app Idea sketch and turn to page 594 in your text.</vt:lpstr>
    </vt:vector>
  </TitlesOfParts>
  <Company>CUSD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Telescopes</dc:title>
  <dc:creator>CUSD</dc:creator>
  <cp:lastModifiedBy>cusd</cp:lastModifiedBy>
  <cp:revision>43</cp:revision>
  <dcterms:created xsi:type="dcterms:W3CDTF">2011-04-20T15:35:33Z</dcterms:created>
  <dcterms:modified xsi:type="dcterms:W3CDTF">2012-04-05T16:23:43Z</dcterms:modified>
</cp:coreProperties>
</file>