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5" r:id="rId1"/>
  </p:sldMasterIdLst>
  <p:sldIdLst>
    <p:sldId id="285" r:id="rId2"/>
    <p:sldId id="272" r:id="rId3"/>
    <p:sldId id="274" r:id="rId4"/>
    <p:sldId id="276" r:id="rId5"/>
    <p:sldId id="278" r:id="rId6"/>
    <p:sldId id="287" r:id="rId7"/>
    <p:sldId id="288" r:id="rId8"/>
    <p:sldId id="289" r:id="rId9"/>
    <p:sldId id="290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428"/>
    <a:srgbClr val="0B030B"/>
    <a:srgbClr val="000013"/>
    <a:srgbClr val="000007"/>
    <a:srgbClr val="DE9035"/>
    <a:srgbClr val="996633"/>
    <a:srgbClr val="00FF00"/>
    <a:srgbClr val="FBDF5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>
      <p:cViewPr>
        <p:scale>
          <a:sx n="66" d="100"/>
          <a:sy n="66" d="100"/>
        </p:scale>
        <p:origin x="-630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1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0052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005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005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2669DB9-23BC-48E3-852E-1F7014D17D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2FDA2A-41CE-4AEC-82C8-29D48EED81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D40092-1343-405E-8E47-8C464BC077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129DDF-1F1A-493A-9994-EC45DA675A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7B1B8B-8AA5-432B-9C0D-700EBB5DD3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27DE6D-E0C7-43EC-A594-21A69B2370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E53B94-F410-4E78-B0C8-0337BF0745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DF4029-67DF-43E4-8051-FA0E83B98A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2A0A1-73D4-498B-9C6B-7F91B9F8A7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C7AE95-6DCA-4366-A57E-EE3BD8A452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BE810D-491B-406A-9D07-63E537EE5F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29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F45C9E7A-4843-4495-A96F-1795BE620517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Chapter 10</a:t>
            </a:r>
          </a:p>
        </p:txBody>
      </p:sp>
      <p:sp>
        <p:nvSpPr>
          <p:cNvPr id="14643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Newton’s 2</a:t>
            </a:r>
            <a:r>
              <a:rPr lang="en-US" baseline="30000" dirty="0" smtClean="0"/>
              <a:t>nd</a:t>
            </a:r>
            <a:r>
              <a:rPr lang="en-US" dirty="0" smtClean="0"/>
              <a:t> Law of motion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1254125"/>
            <a:ext cx="5715000" cy="429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2101" name="Text Box 5"/>
          <p:cNvSpPr txBox="1">
            <a:spLocks noChangeArrowheads="1"/>
          </p:cNvSpPr>
          <p:nvPr/>
        </p:nvSpPr>
        <p:spPr bwMode="auto">
          <a:xfrm>
            <a:off x="1431925" y="285750"/>
            <a:ext cx="55961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 smtClean="0"/>
              <a:t>Newton</a:t>
            </a:r>
            <a:r>
              <a:rPr lang="en-US" sz="2800" dirty="0"/>
              <a:t> </a:t>
            </a:r>
            <a:r>
              <a:rPr lang="en-US" sz="2800" dirty="0" smtClean="0"/>
              <a:t>has </a:t>
            </a:r>
            <a:r>
              <a:rPr lang="en-US" sz="2800" dirty="0"/>
              <a:t>Three Laws of Motion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891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Chapter 10</a:t>
            </a:r>
            <a:endParaRPr lang="en-US" sz="2400" u="sng">
              <a:latin typeface="Comic Sans MS" pitchFamily="66" charset="0"/>
            </a:endParaRPr>
          </a:p>
        </p:txBody>
      </p:sp>
      <p:sp>
        <p:nvSpPr>
          <p:cNvPr id="135171" name="Text Box 3"/>
          <p:cNvSpPr txBox="1">
            <a:spLocks noChangeArrowheads="1"/>
          </p:cNvSpPr>
          <p:nvPr/>
        </p:nvSpPr>
        <p:spPr bwMode="auto">
          <a:xfrm>
            <a:off x="609600" y="762000"/>
            <a:ext cx="1500188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Comic Sans MS" pitchFamily="66" charset="0"/>
              </a:rPr>
              <a:t>Main Ideas</a:t>
            </a:r>
            <a:endParaRPr lang="en-US" sz="2000">
              <a:latin typeface="Times" charset="0"/>
            </a:endParaRPr>
          </a:p>
        </p:txBody>
      </p:sp>
      <p:sp>
        <p:nvSpPr>
          <p:cNvPr id="135172" name="Text Box 4"/>
          <p:cNvSpPr txBox="1">
            <a:spLocks noChangeArrowheads="1"/>
          </p:cNvSpPr>
          <p:nvPr/>
        </p:nvSpPr>
        <p:spPr bwMode="auto">
          <a:xfrm>
            <a:off x="4572000" y="742950"/>
            <a:ext cx="1020763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Comic Sans MS" pitchFamily="66" charset="0"/>
              </a:rPr>
              <a:t>Details</a:t>
            </a:r>
            <a:endParaRPr lang="en-US" sz="2400">
              <a:latin typeface="Times" charset="0"/>
            </a:endParaRPr>
          </a:p>
        </p:txBody>
      </p:sp>
      <p:sp>
        <p:nvSpPr>
          <p:cNvPr id="135173" name="Rectangle 5"/>
          <p:cNvSpPr>
            <a:spLocks noChangeArrowheads="1"/>
          </p:cNvSpPr>
          <p:nvPr/>
        </p:nvSpPr>
        <p:spPr bwMode="auto">
          <a:xfrm>
            <a:off x="0" y="685800"/>
            <a:ext cx="9144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5174" name="Rectangle 6"/>
          <p:cNvSpPr>
            <a:spLocks noChangeArrowheads="1"/>
          </p:cNvSpPr>
          <p:nvPr/>
        </p:nvSpPr>
        <p:spPr bwMode="auto">
          <a:xfrm>
            <a:off x="0" y="1219200"/>
            <a:ext cx="2362200" cy="5638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5175" name="Line 7"/>
          <p:cNvSpPr>
            <a:spLocks noChangeShapeType="1"/>
          </p:cNvSpPr>
          <p:nvPr/>
        </p:nvSpPr>
        <p:spPr bwMode="auto">
          <a:xfrm flipV="1">
            <a:off x="2362200" y="685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5176" name="Text Box 8"/>
          <p:cNvSpPr txBox="1">
            <a:spLocks noChangeArrowheads="1"/>
          </p:cNvSpPr>
          <p:nvPr/>
        </p:nvSpPr>
        <p:spPr bwMode="auto">
          <a:xfrm>
            <a:off x="2362200" y="1295400"/>
            <a:ext cx="655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Newton’s Second Law – </a:t>
            </a:r>
          </a:p>
        </p:txBody>
      </p:sp>
      <p:sp>
        <p:nvSpPr>
          <p:cNvPr id="135177" name="Rectangle 9"/>
          <p:cNvSpPr>
            <a:spLocks noChangeArrowheads="1"/>
          </p:cNvSpPr>
          <p:nvPr/>
        </p:nvSpPr>
        <p:spPr bwMode="auto">
          <a:xfrm>
            <a:off x="0" y="1219200"/>
            <a:ext cx="2286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>
                <a:latin typeface="Comic Sans MS" pitchFamily="66" charset="0"/>
              </a:rPr>
              <a:t>2nd Law</a:t>
            </a:r>
          </a:p>
          <a:p>
            <a:r>
              <a:rPr lang="en-US" sz="2400">
                <a:latin typeface="Comic Sans MS" pitchFamily="66" charset="0"/>
              </a:rPr>
              <a:t>F=MA</a:t>
            </a:r>
          </a:p>
        </p:txBody>
      </p:sp>
      <p:sp>
        <p:nvSpPr>
          <p:cNvPr id="135178" name="Rectangle 10"/>
          <p:cNvSpPr>
            <a:spLocks noChangeArrowheads="1"/>
          </p:cNvSpPr>
          <p:nvPr/>
        </p:nvSpPr>
        <p:spPr bwMode="auto">
          <a:xfrm>
            <a:off x="0" y="3733800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400">
              <a:latin typeface="Comic Sans MS" pitchFamily="66" charset="0"/>
            </a:endParaRPr>
          </a:p>
        </p:txBody>
      </p:sp>
      <p:sp>
        <p:nvSpPr>
          <p:cNvPr id="135179" name="Text Box 11"/>
          <p:cNvSpPr txBox="1">
            <a:spLocks noChangeArrowheads="1"/>
          </p:cNvSpPr>
          <p:nvPr/>
        </p:nvSpPr>
        <p:spPr bwMode="auto">
          <a:xfrm>
            <a:off x="2743200" y="2895600"/>
            <a:ext cx="6400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The </a:t>
            </a:r>
            <a:r>
              <a:rPr lang="en-US" sz="28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GREATER THE MASS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of an object, the </a:t>
            </a:r>
            <a:r>
              <a:rPr lang="en-US" sz="28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MORE FORCE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it can exert</a:t>
            </a:r>
          </a:p>
        </p:txBody>
      </p:sp>
      <p:sp>
        <p:nvSpPr>
          <p:cNvPr id="135180" name="Text Box 12"/>
          <p:cNvSpPr txBox="1">
            <a:spLocks noChangeArrowheads="1"/>
          </p:cNvSpPr>
          <p:nvPr/>
        </p:nvSpPr>
        <p:spPr bwMode="auto">
          <a:xfrm>
            <a:off x="2743200" y="4191000"/>
            <a:ext cx="6400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The </a:t>
            </a:r>
            <a:r>
              <a:rPr lang="en-US" sz="28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GREATER THE ACCELERATION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, the </a:t>
            </a:r>
            <a:r>
              <a:rPr lang="en-US" sz="28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MORE FORCE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it can exert</a:t>
            </a:r>
          </a:p>
        </p:txBody>
      </p:sp>
      <p:sp>
        <p:nvSpPr>
          <p:cNvPr id="135181" name="Text Box 13"/>
          <p:cNvSpPr txBox="1">
            <a:spLocks noChangeArrowheads="1"/>
          </p:cNvSpPr>
          <p:nvPr/>
        </p:nvSpPr>
        <p:spPr bwMode="auto">
          <a:xfrm>
            <a:off x="2819400" y="2057400"/>
            <a:ext cx="60960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FORCE = MASS X ACCELERATION</a:t>
            </a:r>
          </a:p>
          <a:p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6" grpId="0"/>
      <p:bldP spid="135177" grpId="0"/>
      <p:bldP spid="135179" grpId="0"/>
      <p:bldP spid="135180" grpId="0"/>
      <p:bldP spid="13518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22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88"/>
            <a:ext cx="9144000" cy="6861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891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Chapter 10</a:t>
            </a:r>
            <a:endParaRPr lang="en-US" sz="2400" u="sng">
              <a:latin typeface="Comic Sans MS" pitchFamily="66" charset="0"/>
            </a:endParaRPr>
          </a:p>
        </p:txBody>
      </p:sp>
      <p:sp>
        <p:nvSpPr>
          <p:cNvPr id="139267" name="Text Box 3"/>
          <p:cNvSpPr txBox="1">
            <a:spLocks noChangeArrowheads="1"/>
          </p:cNvSpPr>
          <p:nvPr/>
        </p:nvSpPr>
        <p:spPr bwMode="auto">
          <a:xfrm>
            <a:off x="609600" y="762000"/>
            <a:ext cx="1500188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Comic Sans MS" pitchFamily="66" charset="0"/>
              </a:rPr>
              <a:t>Main Ideas</a:t>
            </a:r>
            <a:endParaRPr lang="en-US" sz="2000">
              <a:latin typeface="Times" charset="0"/>
            </a:endParaRPr>
          </a:p>
        </p:txBody>
      </p:sp>
      <p:sp>
        <p:nvSpPr>
          <p:cNvPr id="139268" name="Text Box 4"/>
          <p:cNvSpPr txBox="1">
            <a:spLocks noChangeArrowheads="1"/>
          </p:cNvSpPr>
          <p:nvPr/>
        </p:nvSpPr>
        <p:spPr bwMode="auto">
          <a:xfrm>
            <a:off x="4572000" y="742950"/>
            <a:ext cx="1020763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Comic Sans MS" pitchFamily="66" charset="0"/>
              </a:rPr>
              <a:t>Details</a:t>
            </a:r>
            <a:endParaRPr lang="en-US" sz="2400">
              <a:latin typeface="Times" charset="0"/>
            </a:endParaRPr>
          </a:p>
        </p:txBody>
      </p:sp>
      <p:sp>
        <p:nvSpPr>
          <p:cNvPr id="139269" name="Rectangle 5"/>
          <p:cNvSpPr>
            <a:spLocks noChangeArrowheads="1"/>
          </p:cNvSpPr>
          <p:nvPr/>
        </p:nvSpPr>
        <p:spPr bwMode="auto">
          <a:xfrm>
            <a:off x="0" y="685800"/>
            <a:ext cx="9144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270" name="Rectangle 6"/>
          <p:cNvSpPr>
            <a:spLocks noChangeArrowheads="1"/>
          </p:cNvSpPr>
          <p:nvPr/>
        </p:nvSpPr>
        <p:spPr bwMode="auto">
          <a:xfrm>
            <a:off x="0" y="1219200"/>
            <a:ext cx="2362200" cy="5638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271" name="Line 7"/>
          <p:cNvSpPr>
            <a:spLocks noChangeShapeType="1"/>
          </p:cNvSpPr>
          <p:nvPr/>
        </p:nvSpPr>
        <p:spPr bwMode="auto">
          <a:xfrm flipV="1">
            <a:off x="2362200" y="685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273" name="Rectangle 9"/>
          <p:cNvSpPr>
            <a:spLocks noChangeArrowheads="1"/>
          </p:cNvSpPr>
          <p:nvPr/>
        </p:nvSpPr>
        <p:spPr bwMode="auto">
          <a:xfrm>
            <a:off x="0" y="1219200"/>
            <a:ext cx="2286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>
                <a:latin typeface="Comic Sans MS" pitchFamily="66" charset="0"/>
              </a:rPr>
              <a:t>2nd Law equation</a:t>
            </a:r>
          </a:p>
        </p:txBody>
      </p:sp>
      <p:sp>
        <p:nvSpPr>
          <p:cNvPr id="139274" name="Rectangle 10"/>
          <p:cNvSpPr>
            <a:spLocks noChangeArrowheads="1"/>
          </p:cNvSpPr>
          <p:nvPr/>
        </p:nvSpPr>
        <p:spPr bwMode="auto">
          <a:xfrm>
            <a:off x="0" y="3733800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400">
              <a:latin typeface="Comic Sans MS" pitchFamily="66" charset="0"/>
            </a:endParaRPr>
          </a:p>
        </p:txBody>
      </p:sp>
      <p:sp>
        <p:nvSpPr>
          <p:cNvPr id="139277" name="Text Box 13"/>
          <p:cNvSpPr txBox="1">
            <a:spLocks noChangeArrowheads="1"/>
          </p:cNvSpPr>
          <p:nvPr/>
        </p:nvSpPr>
        <p:spPr bwMode="auto">
          <a:xfrm>
            <a:off x="2819400" y="1600200"/>
            <a:ext cx="609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With this equation we can solve  for each variable</a:t>
            </a:r>
            <a:r>
              <a:rPr lang="en-US" sz="28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r>
              <a:rPr lang="en-US" sz="28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FORCE = MASS X ACCELERATION</a:t>
            </a:r>
          </a:p>
          <a:p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9278" name="Text Box 14"/>
          <p:cNvSpPr txBox="1">
            <a:spLocks noChangeArrowheads="1"/>
          </p:cNvSpPr>
          <p:nvPr/>
        </p:nvSpPr>
        <p:spPr bwMode="auto">
          <a:xfrm>
            <a:off x="4495800" y="3505200"/>
            <a:ext cx="342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F</a:t>
            </a:r>
          </a:p>
        </p:txBody>
      </p:sp>
      <p:sp>
        <p:nvSpPr>
          <p:cNvPr id="139279" name="Line 15"/>
          <p:cNvSpPr>
            <a:spLocks noChangeShapeType="1"/>
          </p:cNvSpPr>
          <p:nvPr/>
        </p:nvSpPr>
        <p:spPr bwMode="auto">
          <a:xfrm flipV="1">
            <a:off x="3429000" y="3124200"/>
            <a:ext cx="1295400" cy="1828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280" name="Line 16"/>
          <p:cNvSpPr>
            <a:spLocks noChangeShapeType="1"/>
          </p:cNvSpPr>
          <p:nvPr/>
        </p:nvSpPr>
        <p:spPr bwMode="auto">
          <a:xfrm flipH="1" flipV="1">
            <a:off x="4724400" y="3124200"/>
            <a:ext cx="1066800" cy="1828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281" name="Line 17"/>
          <p:cNvSpPr>
            <a:spLocks noChangeShapeType="1"/>
          </p:cNvSpPr>
          <p:nvPr/>
        </p:nvSpPr>
        <p:spPr bwMode="auto">
          <a:xfrm flipV="1">
            <a:off x="3429000" y="4953000"/>
            <a:ext cx="2362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282" name="Line 18"/>
          <p:cNvSpPr>
            <a:spLocks noChangeShapeType="1"/>
          </p:cNvSpPr>
          <p:nvPr/>
        </p:nvSpPr>
        <p:spPr bwMode="auto">
          <a:xfrm flipV="1">
            <a:off x="3962400" y="4191000"/>
            <a:ext cx="1371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283" name="Line 19"/>
          <p:cNvSpPr>
            <a:spLocks noChangeShapeType="1"/>
          </p:cNvSpPr>
          <p:nvPr/>
        </p:nvSpPr>
        <p:spPr bwMode="auto">
          <a:xfrm>
            <a:off x="4648200" y="4191000"/>
            <a:ext cx="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284" name="Text Box 20"/>
          <p:cNvSpPr txBox="1">
            <a:spLocks noChangeArrowheads="1"/>
          </p:cNvSpPr>
          <p:nvPr/>
        </p:nvSpPr>
        <p:spPr bwMode="auto">
          <a:xfrm>
            <a:off x="3946525" y="4300538"/>
            <a:ext cx="419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M</a:t>
            </a:r>
          </a:p>
        </p:txBody>
      </p:sp>
      <p:sp>
        <p:nvSpPr>
          <p:cNvPr id="139285" name="Text Box 21"/>
          <p:cNvSpPr txBox="1">
            <a:spLocks noChangeArrowheads="1"/>
          </p:cNvSpPr>
          <p:nvPr/>
        </p:nvSpPr>
        <p:spPr bwMode="auto">
          <a:xfrm>
            <a:off x="4876800" y="4343400"/>
            <a:ext cx="366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A</a:t>
            </a:r>
          </a:p>
        </p:txBody>
      </p:sp>
      <p:sp>
        <p:nvSpPr>
          <p:cNvPr id="139286" name="Text Box 22"/>
          <p:cNvSpPr txBox="1">
            <a:spLocks noChangeArrowheads="1"/>
          </p:cNvSpPr>
          <p:nvPr/>
        </p:nvSpPr>
        <p:spPr bwMode="auto">
          <a:xfrm>
            <a:off x="2879725" y="5214938"/>
            <a:ext cx="1169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Mass =</a:t>
            </a:r>
          </a:p>
        </p:txBody>
      </p:sp>
      <p:sp>
        <p:nvSpPr>
          <p:cNvPr id="139287" name="Text Box 23"/>
          <p:cNvSpPr txBox="1">
            <a:spLocks noChangeArrowheads="1"/>
          </p:cNvSpPr>
          <p:nvPr/>
        </p:nvSpPr>
        <p:spPr bwMode="auto">
          <a:xfrm>
            <a:off x="2895600" y="5867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Acceleration =</a:t>
            </a:r>
          </a:p>
        </p:txBody>
      </p:sp>
      <p:sp>
        <p:nvSpPr>
          <p:cNvPr id="139288" name="Text Box 24"/>
          <p:cNvSpPr txBox="1">
            <a:spLocks noChangeArrowheads="1"/>
          </p:cNvSpPr>
          <p:nvPr/>
        </p:nvSpPr>
        <p:spPr bwMode="auto">
          <a:xfrm>
            <a:off x="4327525" y="5213350"/>
            <a:ext cx="2371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Force/Acceleration</a:t>
            </a:r>
          </a:p>
        </p:txBody>
      </p:sp>
      <p:sp>
        <p:nvSpPr>
          <p:cNvPr id="139289" name="Text Box 25"/>
          <p:cNvSpPr txBox="1">
            <a:spLocks noChangeArrowheads="1"/>
          </p:cNvSpPr>
          <p:nvPr/>
        </p:nvSpPr>
        <p:spPr bwMode="auto">
          <a:xfrm>
            <a:off x="5105400" y="5943600"/>
            <a:ext cx="15224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Force/Mass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86" grpId="0"/>
      <p:bldP spid="139287" grpId="0"/>
      <p:bldP spid="139288" grpId="0"/>
      <p:bldP spid="13928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891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Chapter 10</a:t>
            </a:r>
            <a:endParaRPr lang="en-US" sz="2400" u="sng">
              <a:latin typeface="Comic Sans MS" pitchFamily="66" charset="0"/>
            </a:endParaRPr>
          </a:p>
        </p:txBody>
      </p:sp>
      <p:sp>
        <p:nvSpPr>
          <p:cNvPr id="149507" name="Text Box 3"/>
          <p:cNvSpPr txBox="1">
            <a:spLocks noChangeArrowheads="1"/>
          </p:cNvSpPr>
          <p:nvPr/>
        </p:nvSpPr>
        <p:spPr bwMode="auto">
          <a:xfrm>
            <a:off x="609600" y="762000"/>
            <a:ext cx="1500188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Comic Sans MS" pitchFamily="66" charset="0"/>
              </a:rPr>
              <a:t>Main Ideas</a:t>
            </a:r>
            <a:endParaRPr lang="en-US" sz="2000">
              <a:latin typeface="Times" charset="0"/>
            </a:endParaRPr>
          </a:p>
        </p:txBody>
      </p:sp>
      <p:sp>
        <p:nvSpPr>
          <p:cNvPr id="149508" name="Text Box 4"/>
          <p:cNvSpPr txBox="1">
            <a:spLocks noChangeArrowheads="1"/>
          </p:cNvSpPr>
          <p:nvPr/>
        </p:nvSpPr>
        <p:spPr bwMode="auto">
          <a:xfrm>
            <a:off x="4572000" y="742950"/>
            <a:ext cx="1020763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Comic Sans MS" pitchFamily="66" charset="0"/>
              </a:rPr>
              <a:t>Details</a:t>
            </a:r>
            <a:endParaRPr lang="en-US" sz="2400">
              <a:latin typeface="Times" charset="0"/>
            </a:endParaRP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0" y="685800"/>
            <a:ext cx="9144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0" y="1219200"/>
            <a:ext cx="2362200" cy="5638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511" name="Line 7"/>
          <p:cNvSpPr>
            <a:spLocks noChangeShapeType="1"/>
          </p:cNvSpPr>
          <p:nvPr/>
        </p:nvSpPr>
        <p:spPr bwMode="auto">
          <a:xfrm flipV="1">
            <a:off x="2362200" y="685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512" name="Rectangle 8"/>
          <p:cNvSpPr>
            <a:spLocks noChangeArrowheads="1"/>
          </p:cNvSpPr>
          <p:nvPr/>
        </p:nvSpPr>
        <p:spPr bwMode="auto">
          <a:xfrm>
            <a:off x="0" y="1219200"/>
            <a:ext cx="2286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>
                <a:latin typeface="Comic Sans MS" pitchFamily="66" charset="0"/>
              </a:rPr>
              <a:t>2nd Law example</a:t>
            </a:r>
          </a:p>
        </p:txBody>
      </p:sp>
      <p:sp>
        <p:nvSpPr>
          <p:cNvPr id="149513" name="Rectangle 9"/>
          <p:cNvSpPr>
            <a:spLocks noChangeArrowheads="1"/>
          </p:cNvSpPr>
          <p:nvPr/>
        </p:nvSpPr>
        <p:spPr bwMode="auto">
          <a:xfrm>
            <a:off x="0" y="3733800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400">
              <a:latin typeface="Comic Sans MS" pitchFamily="66" charset="0"/>
            </a:endParaRPr>
          </a:p>
        </p:txBody>
      </p:sp>
      <p:sp>
        <p:nvSpPr>
          <p:cNvPr id="149514" name="Text Box 10"/>
          <p:cNvSpPr txBox="1">
            <a:spLocks noChangeArrowheads="1"/>
          </p:cNvSpPr>
          <p:nvPr/>
        </p:nvSpPr>
        <p:spPr bwMode="auto">
          <a:xfrm>
            <a:off x="2819400" y="1600200"/>
            <a:ext cx="60960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Question #1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Tahoma" pitchFamily="34" charset="0"/>
                <a:cs typeface="Tahoma" pitchFamily="34" charset="0"/>
              </a:rPr>
              <a:t>A speedboat pulls a 55kg water skier at an acceleration of 2.0m/s/s. Calculate the net force that 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causes this acceleration.</a:t>
            </a:r>
            <a:endParaRPr lang="en-US" sz="28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9525" name="Text Box 21"/>
          <p:cNvSpPr txBox="1">
            <a:spLocks noChangeArrowheads="1"/>
          </p:cNvSpPr>
          <p:nvPr/>
        </p:nvSpPr>
        <p:spPr bwMode="auto">
          <a:xfrm>
            <a:off x="2819400" y="3886200"/>
            <a:ext cx="3373039" cy="215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b="1" dirty="0" smtClean="0"/>
              <a:t>Force</a:t>
            </a:r>
            <a:r>
              <a:rPr lang="en-US" b="1" dirty="0"/>
              <a:t>= Mass x </a:t>
            </a:r>
            <a:r>
              <a:rPr lang="en-US" b="1" dirty="0" smtClean="0"/>
              <a:t>Acceleration</a:t>
            </a:r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sz="2000" b="1" dirty="0" smtClean="0"/>
              <a:t>55kg </a:t>
            </a:r>
          </a:p>
          <a:p>
            <a:r>
              <a:rPr lang="en-US" sz="2000" b="1" dirty="0" smtClean="0"/>
              <a:t>X 2m/s/s</a:t>
            </a:r>
          </a:p>
          <a:p>
            <a:r>
              <a:rPr lang="en-US" sz="2000" b="1" dirty="0" smtClean="0"/>
              <a:t>_______</a:t>
            </a:r>
          </a:p>
          <a:p>
            <a:r>
              <a:rPr lang="en-US" sz="2000" b="1" dirty="0" smtClean="0"/>
              <a:t> 110 N</a:t>
            </a:r>
            <a:endParaRPr lang="en-US" sz="2000" b="1" dirty="0"/>
          </a:p>
        </p:txBody>
      </p:sp>
      <p:pic>
        <p:nvPicPr>
          <p:cNvPr id="149527" name="Picture 23" descr="C:\Users\jagonzales\AppData\Local\Microsoft\Windows\Temporary Internet Files\Content.IE5\VK25HW6A\MC90036536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47307" y="3505200"/>
            <a:ext cx="3787997" cy="3124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14" grpId="0"/>
      <p:bldP spid="1495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#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force that is need to pull a 25kg wagon at an acceleration of 14m/s/s?</a:t>
            </a:r>
          </a:p>
          <a:p>
            <a:endParaRPr lang="en-US" dirty="0"/>
          </a:p>
          <a:p>
            <a:r>
              <a:rPr lang="en-US" dirty="0" smtClean="0"/>
              <a:t>F=</a:t>
            </a:r>
            <a:r>
              <a:rPr lang="en-US" dirty="0" err="1" smtClean="0"/>
              <a:t>mxa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25kg x 14m/s/s =350N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150530" name="Picture 2" descr="C:\Users\jagonzales\AppData\Local\Microsoft\Windows\Temporary Internet Files\Content.IE5\VK25HW6A\MC90023212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3276600"/>
            <a:ext cx="3048000" cy="280357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7924800" cy="4114800"/>
          </a:xfrm>
        </p:spPr>
        <p:txBody>
          <a:bodyPr/>
          <a:lstStyle/>
          <a:p>
            <a:r>
              <a:rPr lang="en-US" dirty="0" smtClean="0"/>
              <a:t>What is the acceleration of a 60kg Boa Constrictor with a force of 120N?</a:t>
            </a:r>
          </a:p>
          <a:p>
            <a:r>
              <a:rPr lang="en-US" dirty="0"/>
              <a:t>a</a:t>
            </a:r>
            <a:r>
              <a:rPr lang="en-US" dirty="0" smtClean="0"/>
              <a:t>=f/m</a:t>
            </a:r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 120N / 60kg = 2 m/s/s</a:t>
            </a:r>
            <a:endParaRPr lang="en-US" dirty="0"/>
          </a:p>
        </p:txBody>
      </p:sp>
      <p:pic>
        <p:nvPicPr>
          <p:cNvPr id="151554" name="Picture 2" descr="C:\Users\jagonzales\AppData\Local\Microsoft\Windows\Temporary Internet Files\Content.IE5\BZPNV4ML\MP90031428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2971800"/>
            <a:ext cx="2865120" cy="3657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go to Newton’s 2</a:t>
            </a:r>
            <a:r>
              <a:rPr lang="en-US" baseline="30000" dirty="0" smtClean="0"/>
              <a:t>nd</a:t>
            </a:r>
            <a:r>
              <a:rPr lang="en-US" dirty="0" smtClean="0"/>
              <a:t> law to solve some </a:t>
            </a:r>
            <a:r>
              <a:rPr lang="en-US" smtClean="0"/>
              <a:t>word problems.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2633</TotalTime>
  <Words>198</Words>
  <Application>Microsoft Office PowerPoint</Application>
  <PresentationFormat>On-screen Show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Textured</vt:lpstr>
      <vt:lpstr>Chapter 10</vt:lpstr>
      <vt:lpstr>Slide 2</vt:lpstr>
      <vt:lpstr>Slide 3</vt:lpstr>
      <vt:lpstr>Slide 4</vt:lpstr>
      <vt:lpstr>Slide 5</vt:lpstr>
      <vt:lpstr>Slide 6</vt:lpstr>
      <vt:lpstr>Question # 2</vt:lpstr>
      <vt:lpstr>Question #3</vt:lpstr>
      <vt:lpstr>Next</vt:lpstr>
    </vt:vector>
  </TitlesOfParts>
  <Company>LHHS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 Stoutenger</dc:creator>
  <cp:lastModifiedBy>CUSD</cp:lastModifiedBy>
  <cp:revision>174</cp:revision>
  <dcterms:created xsi:type="dcterms:W3CDTF">2003-02-02T05:29:23Z</dcterms:created>
  <dcterms:modified xsi:type="dcterms:W3CDTF">2012-03-05T17:28:17Z</dcterms:modified>
</cp:coreProperties>
</file>