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9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6" d="100"/>
          <a:sy n="46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C2539-79F1-E549-8543-05ED8171301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46A6D-E16A-3844-85E1-9AAFF1F1B1C3}">
      <dgm:prSet phldrT="[Text]" custT="1"/>
      <dgm:spPr/>
      <dgm:t>
        <a:bodyPr/>
        <a:lstStyle/>
        <a:p>
          <a:r>
            <a:rPr lang="en-US" sz="2800" dirty="0" smtClean="0"/>
            <a:t>Forms of Pure Carbon</a:t>
          </a:r>
          <a:endParaRPr lang="en-US" sz="2800" dirty="0"/>
        </a:p>
      </dgm:t>
    </dgm:pt>
    <dgm:pt modelId="{9D56FAED-AABB-0F44-8446-A75899C18248}" type="parTrans" cxnId="{F6C5D77C-ADA1-4043-94CA-1038183D78C0}">
      <dgm:prSet/>
      <dgm:spPr/>
      <dgm:t>
        <a:bodyPr/>
        <a:lstStyle/>
        <a:p>
          <a:endParaRPr lang="en-US"/>
        </a:p>
      </dgm:t>
    </dgm:pt>
    <dgm:pt modelId="{9CC29623-E95B-7E4C-A9CB-AC87DE201C63}" type="sibTrans" cxnId="{F6C5D77C-ADA1-4043-94CA-1038183D78C0}">
      <dgm:prSet/>
      <dgm:spPr/>
      <dgm:t>
        <a:bodyPr/>
        <a:lstStyle/>
        <a:p>
          <a:endParaRPr lang="en-US"/>
        </a:p>
      </dgm:t>
    </dgm:pt>
    <dgm:pt modelId="{4134E0FF-9AAF-E847-BCE0-74B9D2CDE472}">
      <dgm:prSet phldrT="[Text]" custT="1"/>
      <dgm:spPr/>
      <dgm:t>
        <a:bodyPr/>
        <a:lstStyle/>
        <a:p>
          <a:r>
            <a:rPr lang="en-US" sz="2800" dirty="0" smtClean="0"/>
            <a:t>Diamond</a:t>
          </a:r>
          <a:endParaRPr lang="en-US" sz="2800" dirty="0"/>
        </a:p>
      </dgm:t>
    </dgm:pt>
    <dgm:pt modelId="{D5EBD8D4-B121-E84A-946A-0951E0F2BE59}" type="parTrans" cxnId="{3304D4FF-89F7-4740-ADD0-DED8240A9D0A}">
      <dgm:prSet/>
      <dgm:spPr/>
      <dgm:t>
        <a:bodyPr/>
        <a:lstStyle/>
        <a:p>
          <a:endParaRPr lang="en-US"/>
        </a:p>
      </dgm:t>
    </dgm:pt>
    <dgm:pt modelId="{4F70BF34-961F-9444-9C6D-86E8EC43AD4C}" type="sibTrans" cxnId="{3304D4FF-89F7-4740-ADD0-DED8240A9D0A}">
      <dgm:prSet/>
      <dgm:spPr/>
      <dgm:t>
        <a:bodyPr/>
        <a:lstStyle/>
        <a:p>
          <a:endParaRPr lang="en-US"/>
        </a:p>
      </dgm:t>
    </dgm:pt>
    <dgm:pt modelId="{51AE5B3C-627D-8C42-8605-CBDF35BDF111}">
      <dgm:prSet phldrT="[Text]" custT="1"/>
      <dgm:spPr/>
      <dgm:t>
        <a:bodyPr/>
        <a:lstStyle/>
        <a:p>
          <a:r>
            <a:rPr lang="en-US" sz="2400" dirty="0" smtClean="0"/>
            <a:t>Crystalline Form</a:t>
          </a:r>
          <a:endParaRPr lang="en-US" sz="2400" dirty="0"/>
        </a:p>
      </dgm:t>
    </dgm:pt>
    <dgm:pt modelId="{2F64D63F-6D35-1E4A-A4A0-89D85A60E09C}" type="parTrans" cxnId="{FA602712-D64D-D54D-8A02-381FD5D35BE3}">
      <dgm:prSet/>
      <dgm:spPr/>
      <dgm:t>
        <a:bodyPr/>
        <a:lstStyle/>
        <a:p>
          <a:endParaRPr lang="en-US"/>
        </a:p>
      </dgm:t>
    </dgm:pt>
    <dgm:pt modelId="{B42DC7DD-63C2-0245-997F-20FC589B0B9F}" type="sibTrans" cxnId="{FA602712-D64D-D54D-8A02-381FD5D35BE3}">
      <dgm:prSet/>
      <dgm:spPr/>
      <dgm:t>
        <a:bodyPr/>
        <a:lstStyle/>
        <a:p>
          <a:endParaRPr lang="en-US"/>
        </a:p>
      </dgm:t>
    </dgm:pt>
    <dgm:pt modelId="{C077361E-C125-854F-BE9F-C142782F5F60}">
      <dgm:prSet phldrT="[Text]" custT="1"/>
      <dgm:spPr/>
      <dgm:t>
        <a:bodyPr/>
        <a:lstStyle/>
        <a:p>
          <a:r>
            <a:rPr lang="en-US" sz="2800" dirty="0" smtClean="0"/>
            <a:t>Graphite</a:t>
          </a:r>
          <a:endParaRPr lang="en-US" sz="2800" dirty="0"/>
        </a:p>
      </dgm:t>
    </dgm:pt>
    <dgm:pt modelId="{E533FB68-66D5-3345-B214-D0C8E4BFC5EF}" type="parTrans" cxnId="{C253BBB4-F2C5-054B-B12C-38522FE93874}">
      <dgm:prSet/>
      <dgm:spPr/>
      <dgm:t>
        <a:bodyPr/>
        <a:lstStyle/>
        <a:p>
          <a:endParaRPr lang="en-US"/>
        </a:p>
      </dgm:t>
    </dgm:pt>
    <dgm:pt modelId="{5DD52625-C2BA-D945-BA64-F6AC7BE070B5}" type="sibTrans" cxnId="{C253BBB4-F2C5-054B-B12C-38522FE93874}">
      <dgm:prSet/>
      <dgm:spPr/>
      <dgm:t>
        <a:bodyPr/>
        <a:lstStyle/>
        <a:p>
          <a:endParaRPr lang="en-US"/>
        </a:p>
      </dgm:t>
    </dgm:pt>
    <dgm:pt modelId="{1FA2EE42-776D-F946-8A9C-6F0BE2A9F758}">
      <dgm:prSet phldrT="[Text]" custT="1"/>
      <dgm:spPr/>
      <dgm:t>
        <a:bodyPr/>
        <a:lstStyle/>
        <a:p>
          <a:r>
            <a:rPr lang="en-US" sz="2200" dirty="0" smtClean="0"/>
            <a:t>Carbon Atoms arranged in LAYERS</a:t>
          </a:r>
          <a:endParaRPr lang="en-US" sz="2200" dirty="0"/>
        </a:p>
      </dgm:t>
    </dgm:pt>
    <dgm:pt modelId="{004C031A-17BD-414E-A2B1-512B48124040}" type="parTrans" cxnId="{58FACFF1-C259-E74F-B0EB-11571905F979}">
      <dgm:prSet/>
      <dgm:spPr/>
      <dgm:t>
        <a:bodyPr/>
        <a:lstStyle/>
        <a:p>
          <a:endParaRPr lang="en-US"/>
        </a:p>
      </dgm:t>
    </dgm:pt>
    <dgm:pt modelId="{41026144-60EA-EC44-BEAB-382430DF915C}" type="sibTrans" cxnId="{58FACFF1-C259-E74F-B0EB-11571905F979}">
      <dgm:prSet/>
      <dgm:spPr/>
      <dgm:t>
        <a:bodyPr/>
        <a:lstStyle/>
        <a:p>
          <a:endParaRPr lang="en-US"/>
        </a:p>
      </dgm:t>
    </dgm:pt>
    <dgm:pt modelId="{620D8D0C-9158-AA44-AD49-4636207B235D}">
      <dgm:prSet custT="1"/>
      <dgm:spPr/>
      <dgm:t>
        <a:bodyPr/>
        <a:lstStyle/>
        <a:p>
          <a:r>
            <a:rPr lang="en-US" sz="2800" dirty="0" err="1" smtClean="0"/>
            <a:t>Nanotubes</a:t>
          </a:r>
          <a:endParaRPr lang="en-US" sz="2800" dirty="0"/>
        </a:p>
      </dgm:t>
    </dgm:pt>
    <dgm:pt modelId="{3F740FD4-122D-AD40-8083-295A16C2EA60}" type="parTrans" cxnId="{51E6A085-5E69-774D-AD62-53A4ADC69060}">
      <dgm:prSet/>
      <dgm:spPr/>
      <dgm:t>
        <a:bodyPr/>
        <a:lstStyle/>
        <a:p>
          <a:endParaRPr lang="en-US"/>
        </a:p>
      </dgm:t>
    </dgm:pt>
    <dgm:pt modelId="{83620241-4ACD-7D4F-BB44-9C4EBA583DA1}" type="sibTrans" cxnId="{51E6A085-5E69-774D-AD62-53A4ADC69060}">
      <dgm:prSet/>
      <dgm:spPr/>
      <dgm:t>
        <a:bodyPr/>
        <a:lstStyle/>
        <a:p>
          <a:endParaRPr lang="en-US"/>
        </a:p>
      </dgm:t>
    </dgm:pt>
    <dgm:pt modelId="{6A425EC5-CDCF-D742-9CF3-9F6680551DA3}">
      <dgm:prSet custT="1"/>
      <dgm:spPr/>
      <dgm:t>
        <a:bodyPr/>
        <a:lstStyle/>
        <a:p>
          <a:r>
            <a:rPr lang="en-US" sz="2800" dirty="0" smtClean="0"/>
            <a:t>Fullerene</a:t>
          </a:r>
          <a:endParaRPr lang="en-US" sz="2800" dirty="0"/>
        </a:p>
      </dgm:t>
    </dgm:pt>
    <dgm:pt modelId="{A60A2477-1E02-164B-BA87-9BCAF6BF29DA}" type="parTrans" cxnId="{88CA7512-3BF6-7549-9208-40DAE0712784}">
      <dgm:prSet/>
      <dgm:spPr/>
      <dgm:t>
        <a:bodyPr/>
        <a:lstStyle/>
        <a:p>
          <a:endParaRPr lang="en-US"/>
        </a:p>
      </dgm:t>
    </dgm:pt>
    <dgm:pt modelId="{7CB45CA3-4D7F-734B-8D78-E5DF9841D1FF}" type="sibTrans" cxnId="{88CA7512-3BF6-7549-9208-40DAE0712784}">
      <dgm:prSet/>
      <dgm:spPr/>
      <dgm:t>
        <a:bodyPr/>
        <a:lstStyle/>
        <a:p>
          <a:endParaRPr lang="en-US"/>
        </a:p>
      </dgm:t>
    </dgm:pt>
    <dgm:pt modelId="{8A16FCD0-0D85-DB4C-83BA-DA9763E627F9}">
      <dgm:prSet custT="1"/>
      <dgm:spPr/>
      <dgm:t>
        <a:bodyPr/>
        <a:lstStyle/>
        <a:p>
          <a:r>
            <a:rPr lang="en-US" sz="2400" dirty="0" smtClean="0"/>
            <a:t>Dome-Shaped</a:t>
          </a:r>
          <a:endParaRPr lang="en-US" sz="2400" dirty="0"/>
        </a:p>
      </dgm:t>
    </dgm:pt>
    <dgm:pt modelId="{CB7B2B05-3284-5A4E-AA8B-E7B9AFB6EC6F}" type="parTrans" cxnId="{603B65D1-6C22-FE4C-BF31-7A7C8A821394}">
      <dgm:prSet/>
      <dgm:spPr/>
      <dgm:t>
        <a:bodyPr/>
        <a:lstStyle/>
        <a:p>
          <a:endParaRPr lang="en-US"/>
        </a:p>
      </dgm:t>
    </dgm:pt>
    <dgm:pt modelId="{2AA00EF2-2495-E74F-BD3E-EC52AAD22360}" type="sibTrans" cxnId="{603B65D1-6C22-FE4C-BF31-7A7C8A821394}">
      <dgm:prSet/>
      <dgm:spPr/>
      <dgm:t>
        <a:bodyPr/>
        <a:lstStyle/>
        <a:p>
          <a:endParaRPr lang="en-US"/>
        </a:p>
      </dgm:t>
    </dgm:pt>
    <dgm:pt modelId="{240E9142-C338-4145-8F57-E7AAC86D5A8F}">
      <dgm:prSet/>
      <dgm:spPr/>
      <dgm:t>
        <a:bodyPr/>
        <a:lstStyle/>
        <a:p>
          <a:r>
            <a:rPr lang="en-US" dirty="0" smtClean="0"/>
            <a:t>Cylindrical Shape of Carbon</a:t>
          </a:r>
          <a:endParaRPr lang="en-US" dirty="0"/>
        </a:p>
      </dgm:t>
    </dgm:pt>
    <dgm:pt modelId="{DBE33C5E-3468-3847-B499-182386A69F0C}" type="parTrans" cxnId="{40B04F20-A394-C943-A088-E85228FDE83F}">
      <dgm:prSet/>
      <dgm:spPr/>
      <dgm:t>
        <a:bodyPr/>
        <a:lstStyle/>
        <a:p>
          <a:endParaRPr lang="en-US"/>
        </a:p>
      </dgm:t>
    </dgm:pt>
    <dgm:pt modelId="{A013C1DD-FABA-A541-92AE-9E321145A701}" type="sibTrans" cxnId="{40B04F20-A394-C943-A088-E85228FDE83F}">
      <dgm:prSet/>
      <dgm:spPr/>
      <dgm:t>
        <a:bodyPr/>
        <a:lstStyle/>
        <a:p>
          <a:endParaRPr lang="en-US"/>
        </a:p>
      </dgm:t>
    </dgm:pt>
    <dgm:pt modelId="{1A69E580-0541-514F-8027-6A2B0A570EB0}" type="pres">
      <dgm:prSet presAssocID="{0A9C2539-79F1-E549-8543-05ED817130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A6BE5D-9EFA-A342-9A84-0760A31597B5}" type="pres">
      <dgm:prSet presAssocID="{71546A6D-E16A-3844-85E1-9AAFF1F1B1C3}" presName="hierRoot1" presStyleCnt="0"/>
      <dgm:spPr/>
    </dgm:pt>
    <dgm:pt modelId="{D5C4FB02-9C85-8C4B-94E4-8B26C0EF5BD8}" type="pres">
      <dgm:prSet presAssocID="{71546A6D-E16A-3844-85E1-9AAFF1F1B1C3}" presName="composite" presStyleCnt="0"/>
      <dgm:spPr/>
    </dgm:pt>
    <dgm:pt modelId="{451A54D1-CB1E-6540-97B1-E1D1F8E0DACA}" type="pres">
      <dgm:prSet presAssocID="{71546A6D-E16A-3844-85E1-9AAFF1F1B1C3}" presName="background" presStyleLbl="node0" presStyleIdx="0" presStyleCnt="1"/>
      <dgm:spPr/>
    </dgm:pt>
    <dgm:pt modelId="{E9D65B49-DB91-AC4A-A590-03231E0161C1}" type="pres">
      <dgm:prSet presAssocID="{71546A6D-E16A-3844-85E1-9AAFF1F1B1C3}" presName="text" presStyleLbl="fgAcc0" presStyleIdx="0" presStyleCnt="1" custScaleX="232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BE94F-CA6A-E442-B775-E77D0AC1D77D}" type="pres">
      <dgm:prSet presAssocID="{71546A6D-E16A-3844-85E1-9AAFF1F1B1C3}" presName="hierChild2" presStyleCnt="0"/>
      <dgm:spPr/>
    </dgm:pt>
    <dgm:pt modelId="{1D915969-F1BD-3148-8134-A0691EE80937}" type="pres">
      <dgm:prSet presAssocID="{D5EBD8D4-B121-E84A-946A-0951E0F2BE59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A81DE31-E3DA-A242-A7B0-E31730E6F619}" type="pres">
      <dgm:prSet presAssocID="{4134E0FF-9AAF-E847-BCE0-74B9D2CDE472}" presName="hierRoot2" presStyleCnt="0"/>
      <dgm:spPr/>
    </dgm:pt>
    <dgm:pt modelId="{8A99E350-618E-0A46-BA51-C6AD998739A7}" type="pres">
      <dgm:prSet presAssocID="{4134E0FF-9AAF-E847-BCE0-74B9D2CDE472}" presName="composite2" presStyleCnt="0"/>
      <dgm:spPr/>
    </dgm:pt>
    <dgm:pt modelId="{C178D55F-C547-BC45-B658-D2A6A47101F4}" type="pres">
      <dgm:prSet presAssocID="{4134E0FF-9AAF-E847-BCE0-74B9D2CDE472}" presName="background2" presStyleLbl="node2" presStyleIdx="0" presStyleCnt="4"/>
      <dgm:spPr/>
    </dgm:pt>
    <dgm:pt modelId="{8212014A-41BB-0B44-8996-2B28E929A10E}" type="pres">
      <dgm:prSet presAssocID="{4134E0FF-9AAF-E847-BCE0-74B9D2CDE472}" presName="text2" presStyleLbl="fgAcc2" presStyleIdx="0" presStyleCnt="4" custScaleX="132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A2F344-9BCD-D24A-8CDD-B6638FE1069E}" type="pres">
      <dgm:prSet presAssocID="{4134E0FF-9AAF-E847-BCE0-74B9D2CDE472}" presName="hierChild3" presStyleCnt="0"/>
      <dgm:spPr/>
    </dgm:pt>
    <dgm:pt modelId="{6AC2FF9C-E809-194D-9D17-855B889D7A6F}" type="pres">
      <dgm:prSet presAssocID="{2F64D63F-6D35-1E4A-A4A0-89D85A60E09C}" presName="Name17" presStyleLbl="parChTrans1D3" presStyleIdx="0" presStyleCnt="4"/>
      <dgm:spPr/>
      <dgm:t>
        <a:bodyPr/>
        <a:lstStyle/>
        <a:p>
          <a:endParaRPr lang="en-US"/>
        </a:p>
      </dgm:t>
    </dgm:pt>
    <dgm:pt modelId="{669B5DEE-63B5-204B-A758-822F466A97FC}" type="pres">
      <dgm:prSet presAssocID="{51AE5B3C-627D-8C42-8605-CBDF35BDF111}" presName="hierRoot3" presStyleCnt="0"/>
      <dgm:spPr/>
    </dgm:pt>
    <dgm:pt modelId="{B7283346-CA92-E44D-98DE-E02D7DD1460F}" type="pres">
      <dgm:prSet presAssocID="{51AE5B3C-627D-8C42-8605-CBDF35BDF111}" presName="composite3" presStyleCnt="0"/>
      <dgm:spPr/>
    </dgm:pt>
    <dgm:pt modelId="{A8BB8D7C-4A02-254D-AF19-DC1796EF0456}" type="pres">
      <dgm:prSet presAssocID="{51AE5B3C-627D-8C42-8605-CBDF35BDF111}" presName="background3" presStyleLbl="node3" presStyleIdx="0" presStyleCnt="4"/>
      <dgm:spPr/>
    </dgm:pt>
    <dgm:pt modelId="{D5CBAF96-DC71-BD45-9D13-3ED38AE832BC}" type="pres">
      <dgm:prSet presAssocID="{51AE5B3C-627D-8C42-8605-CBDF35BDF111}" presName="text3" presStyleLbl="fgAcc3" presStyleIdx="0" presStyleCnt="4" custScaleX="121722" custScaleY="214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6857-E144-D640-876A-D10AB2C1F26F}" type="pres">
      <dgm:prSet presAssocID="{51AE5B3C-627D-8C42-8605-CBDF35BDF111}" presName="hierChild4" presStyleCnt="0"/>
      <dgm:spPr/>
    </dgm:pt>
    <dgm:pt modelId="{52414B7A-95E8-D849-BA5D-ACBC58D3E0A0}" type="pres">
      <dgm:prSet presAssocID="{E533FB68-66D5-3345-B214-D0C8E4BFC5E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2736CCF4-A13D-8549-A0FC-550AC1439303}" type="pres">
      <dgm:prSet presAssocID="{C077361E-C125-854F-BE9F-C142782F5F60}" presName="hierRoot2" presStyleCnt="0"/>
      <dgm:spPr/>
    </dgm:pt>
    <dgm:pt modelId="{C2CE57A5-B331-7843-A95C-BDA2882E6B41}" type="pres">
      <dgm:prSet presAssocID="{C077361E-C125-854F-BE9F-C142782F5F60}" presName="composite2" presStyleCnt="0"/>
      <dgm:spPr/>
    </dgm:pt>
    <dgm:pt modelId="{1E299B0E-0156-4442-99E4-847BE9D20D57}" type="pres">
      <dgm:prSet presAssocID="{C077361E-C125-854F-BE9F-C142782F5F60}" presName="background2" presStyleLbl="node2" presStyleIdx="1" presStyleCnt="4"/>
      <dgm:spPr/>
    </dgm:pt>
    <dgm:pt modelId="{A51E9EF5-675C-F94E-9E0D-A873056A1C64}" type="pres">
      <dgm:prSet presAssocID="{C077361E-C125-854F-BE9F-C142782F5F60}" presName="text2" presStyleLbl="fgAcc2" presStyleIdx="1" presStyleCnt="4" custScaleX="140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EBC97-2BBE-1C46-AB6D-97A4013DA307}" type="pres">
      <dgm:prSet presAssocID="{C077361E-C125-854F-BE9F-C142782F5F60}" presName="hierChild3" presStyleCnt="0"/>
      <dgm:spPr/>
    </dgm:pt>
    <dgm:pt modelId="{ACB61A12-FDF6-384D-ABDC-BE9685C91114}" type="pres">
      <dgm:prSet presAssocID="{004C031A-17BD-414E-A2B1-512B4812404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3EAA06B-398C-DE41-A6AA-C42CF09887DB}" type="pres">
      <dgm:prSet presAssocID="{1FA2EE42-776D-F946-8A9C-6F0BE2A9F758}" presName="hierRoot3" presStyleCnt="0"/>
      <dgm:spPr/>
    </dgm:pt>
    <dgm:pt modelId="{9308E8F3-5208-4843-9F22-74382B39002B}" type="pres">
      <dgm:prSet presAssocID="{1FA2EE42-776D-F946-8A9C-6F0BE2A9F758}" presName="composite3" presStyleCnt="0"/>
      <dgm:spPr/>
    </dgm:pt>
    <dgm:pt modelId="{0EE7A393-8D24-C149-97A0-53501CD71F57}" type="pres">
      <dgm:prSet presAssocID="{1FA2EE42-776D-F946-8A9C-6F0BE2A9F758}" presName="background3" presStyleLbl="node3" presStyleIdx="1" presStyleCnt="4"/>
      <dgm:spPr/>
    </dgm:pt>
    <dgm:pt modelId="{BED3501E-CCE0-E545-8FDA-47AE525BEE8E}" type="pres">
      <dgm:prSet presAssocID="{1FA2EE42-776D-F946-8A9C-6F0BE2A9F758}" presName="text3" presStyleLbl="fgAcc3" presStyleIdx="1" presStyleCnt="4" custScaleX="144444" custScaleY="210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F1600-4CCD-A540-9097-43AD6362C0C6}" type="pres">
      <dgm:prSet presAssocID="{1FA2EE42-776D-F946-8A9C-6F0BE2A9F758}" presName="hierChild4" presStyleCnt="0"/>
      <dgm:spPr/>
    </dgm:pt>
    <dgm:pt modelId="{E2A4A1D2-1640-2B4D-9B01-4431B896CBCA}" type="pres">
      <dgm:prSet presAssocID="{A60A2477-1E02-164B-BA87-9BCAF6BF29DA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155AF1A-81D3-5F46-8BD3-EB23750D4D1C}" type="pres">
      <dgm:prSet presAssocID="{6A425EC5-CDCF-D742-9CF3-9F6680551DA3}" presName="hierRoot2" presStyleCnt="0"/>
      <dgm:spPr/>
    </dgm:pt>
    <dgm:pt modelId="{1CCBF93F-47AA-104E-B34B-35DF8EF1CEAB}" type="pres">
      <dgm:prSet presAssocID="{6A425EC5-CDCF-D742-9CF3-9F6680551DA3}" presName="composite2" presStyleCnt="0"/>
      <dgm:spPr/>
    </dgm:pt>
    <dgm:pt modelId="{BCB7A17B-42B7-B147-A40F-B7D9A8CAE0DA}" type="pres">
      <dgm:prSet presAssocID="{6A425EC5-CDCF-D742-9CF3-9F6680551DA3}" presName="background2" presStyleLbl="node2" presStyleIdx="2" presStyleCnt="4"/>
      <dgm:spPr/>
    </dgm:pt>
    <dgm:pt modelId="{FD615C9C-A256-4A46-8B1A-B518CEDA352E}" type="pres">
      <dgm:prSet presAssocID="{6A425EC5-CDCF-D742-9CF3-9F6680551DA3}" presName="text2" presStyleLbl="fgAcc2" presStyleIdx="2" presStyleCnt="4" custScaleX="130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6E7D2-7FDE-1544-A2AC-A3F61C3D4357}" type="pres">
      <dgm:prSet presAssocID="{6A425EC5-CDCF-D742-9CF3-9F6680551DA3}" presName="hierChild3" presStyleCnt="0"/>
      <dgm:spPr/>
    </dgm:pt>
    <dgm:pt modelId="{B96D23B2-453D-1D45-B9E8-2096A73967E9}" type="pres">
      <dgm:prSet presAssocID="{CB7B2B05-3284-5A4E-AA8B-E7B9AFB6EC6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EAA1EB3E-1E6A-2348-B62A-1BEE93EDDA2C}" type="pres">
      <dgm:prSet presAssocID="{8A16FCD0-0D85-DB4C-83BA-DA9763E627F9}" presName="hierRoot3" presStyleCnt="0"/>
      <dgm:spPr/>
    </dgm:pt>
    <dgm:pt modelId="{DB006288-D72A-2F46-BCD4-CBE32E6C31EF}" type="pres">
      <dgm:prSet presAssocID="{8A16FCD0-0D85-DB4C-83BA-DA9763E627F9}" presName="composite3" presStyleCnt="0"/>
      <dgm:spPr/>
    </dgm:pt>
    <dgm:pt modelId="{B90FB30E-5ED9-8044-923C-B05A2D85ECE8}" type="pres">
      <dgm:prSet presAssocID="{8A16FCD0-0D85-DB4C-83BA-DA9763E627F9}" presName="background3" presStyleLbl="node3" presStyleIdx="2" presStyleCnt="4"/>
      <dgm:spPr/>
    </dgm:pt>
    <dgm:pt modelId="{24FA8F19-DF90-BB46-B227-F944EF0CE36E}" type="pres">
      <dgm:prSet presAssocID="{8A16FCD0-0D85-DB4C-83BA-DA9763E627F9}" presName="text3" presStyleLbl="fgAcc3" presStyleIdx="2" presStyleCnt="4" custScaleX="127061" custScaleY="196296" custLinFactNeighborX="-877" custLinFactNeighborY="1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C4F723-CE12-0443-AEF1-53FC3916E811}" type="pres">
      <dgm:prSet presAssocID="{8A16FCD0-0D85-DB4C-83BA-DA9763E627F9}" presName="hierChild4" presStyleCnt="0"/>
      <dgm:spPr/>
    </dgm:pt>
    <dgm:pt modelId="{BF8960D6-4456-5F4C-A73F-D2C5C4B5FCFE}" type="pres">
      <dgm:prSet presAssocID="{3F740FD4-122D-AD40-8083-295A16C2EA6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297F1A61-35FE-FA47-A144-B9A93C37C085}" type="pres">
      <dgm:prSet presAssocID="{620D8D0C-9158-AA44-AD49-4636207B235D}" presName="hierRoot2" presStyleCnt="0"/>
      <dgm:spPr/>
    </dgm:pt>
    <dgm:pt modelId="{8D71130D-32E6-E643-9620-882DC6E39E17}" type="pres">
      <dgm:prSet presAssocID="{620D8D0C-9158-AA44-AD49-4636207B235D}" presName="composite2" presStyleCnt="0"/>
      <dgm:spPr/>
    </dgm:pt>
    <dgm:pt modelId="{71E9A997-9AB9-1C4D-85EB-EF91E6A72B87}" type="pres">
      <dgm:prSet presAssocID="{620D8D0C-9158-AA44-AD49-4636207B235D}" presName="background2" presStyleLbl="node2" presStyleIdx="3" presStyleCnt="4"/>
      <dgm:spPr/>
    </dgm:pt>
    <dgm:pt modelId="{6E116568-4D43-B845-ACB3-9B843B9F0FA2}" type="pres">
      <dgm:prSet presAssocID="{620D8D0C-9158-AA44-AD49-4636207B235D}" presName="text2" presStyleLbl="fgAcc2" presStyleIdx="3" presStyleCnt="4" custScaleX="1354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D721B-28D5-6C46-82D3-84CF946EF865}" type="pres">
      <dgm:prSet presAssocID="{620D8D0C-9158-AA44-AD49-4636207B235D}" presName="hierChild3" presStyleCnt="0"/>
      <dgm:spPr/>
    </dgm:pt>
    <dgm:pt modelId="{DD93ABB6-EB0D-BD4D-86AF-9E7C0CA92649}" type="pres">
      <dgm:prSet presAssocID="{DBE33C5E-3468-3847-B499-182386A69F0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A532565-0946-524F-A3C5-A2217264552E}" type="pres">
      <dgm:prSet presAssocID="{240E9142-C338-4145-8F57-E7AAC86D5A8F}" presName="hierRoot3" presStyleCnt="0"/>
      <dgm:spPr/>
    </dgm:pt>
    <dgm:pt modelId="{FCD45A07-B4B5-2347-BA6B-AC6E4B57AEB3}" type="pres">
      <dgm:prSet presAssocID="{240E9142-C338-4145-8F57-E7AAC86D5A8F}" presName="composite3" presStyleCnt="0"/>
      <dgm:spPr/>
    </dgm:pt>
    <dgm:pt modelId="{F68B2B3D-52EA-E649-9A85-497012C97635}" type="pres">
      <dgm:prSet presAssocID="{240E9142-C338-4145-8F57-E7AAC86D5A8F}" presName="background3" presStyleLbl="node3" presStyleIdx="3" presStyleCnt="4"/>
      <dgm:spPr/>
    </dgm:pt>
    <dgm:pt modelId="{4B889048-20AC-614B-B24A-AE979445C785}" type="pres">
      <dgm:prSet presAssocID="{240E9142-C338-4145-8F57-E7AAC86D5A8F}" presName="text3" presStyleLbl="fgAcc3" presStyleIdx="3" presStyleCnt="4" custScaleX="119929" custScaleY="214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9BB34-4F13-F54F-8A18-6B43D1B755D8}" type="pres">
      <dgm:prSet presAssocID="{240E9142-C338-4145-8F57-E7AAC86D5A8F}" presName="hierChild4" presStyleCnt="0"/>
      <dgm:spPr/>
    </dgm:pt>
  </dgm:ptLst>
  <dgm:cxnLst>
    <dgm:cxn modelId="{A1475B06-BDDB-4E4F-837F-3A3B1DFB7D2F}" type="presOf" srcId="{C077361E-C125-854F-BE9F-C142782F5F60}" destId="{A51E9EF5-675C-F94E-9E0D-A873056A1C64}" srcOrd="0" destOrd="0" presId="urn:microsoft.com/office/officeart/2005/8/layout/hierarchy1"/>
    <dgm:cxn modelId="{3304D4FF-89F7-4740-ADD0-DED8240A9D0A}" srcId="{71546A6D-E16A-3844-85E1-9AAFF1F1B1C3}" destId="{4134E0FF-9AAF-E847-BCE0-74B9D2CDE472}" srcOrd="0" destOrd="0" parTransId="{D5EBD8D4-B121-E84A-946A-0951E0F2BE59}" sibTransId="{4F70BF34-961F-9444-9C6D-86E8EC43AD4C}"/>
    <dgm:cxn modelId="{7FE213BB-868B-DA4B-9EB2-AD620C1C1870}" type="presOf" srcId="{3F740FD4-122D-AD40-8083-295A16C2EA60}" destId="{BF8960D6-4456-5F4C-A73F-D2C5C4B5FCFE}" srcOrd="0" destOrd="0" presId="urn:microsoft.com/office/officeart/2005/8/layout/hierarchy1"/>
    <dgm:cxn modelId="{74036AFE-540E-8F40-9D62-84B60C1D77B5}" type="presOf" srcId="{A60A2477-1E02-164B-BA87-9BCAF6BF29DA}" destId="{E2A4A1D2-1640-2B4D-9B01-4431B896CBCA}" srcOrd="0" destOrd="0" presId="urn:microsoft.com/office/officeart/2005/8/layout/hierarchy1"/>
    <dgm:cxn modelId="{EA8C2574-0B9F-D846-8410-1068684D2362}" type="presOf" srcId="{E533FB68-66D5-3345-B214-D0C8E4BFC5EF}" destId="{52414B7A-95E8-D849-BA5D-ACBC58D3E0A0}" srcOrd="0" destOrd="0" presId="urn:microsoft.com/office/officeart/2005/8/layout/hierarchy1"/>
    <dgm:cxn modelId="{216F58EF-1D21-F048-9142-DD90F7B3ED60}" type="presOf" srcId="{CB7B2B05-3284-5A4E-AA8B-E7B9AFB6EC6F}" destId="{B96D23B2-453D-1D45-B9E8-2096A73967E9}" srcOrd="0" destOrd="0" presId="urn:microsoft.com/office/officeart/2005/8/layout/hierarchy1"/>
    <dgm:cxn modelId="{B72796C3-E86B-0D4A-A564-519BE42EAE87}" type="presOf" srcId="{1FA2EE42-776D-F946-8A9C-6F0BE2A9F758}" destId="{BED3501E-CCE0-E545-8FDA-47AE525BEE8E}" srcOrd="0" destOrd="0" presId="urn:microsoft.com/office/officeart/2005/8/layout/hierarchy1"/>
    <dgm:cxn modelId="{4B0C7BEF-AB3D-6644-BB69-2B09C11F06EF}" type="presOf" srcId="{D5EBD8D4-B121-E84A-946A-0951E0F2BE59}" destId="{1D915969-F1BD-3148-8134-A0691EE80937}" srcOrd="0" destOrd="0" presId="urn:microsoft.com/office/officeart/2005/8/layout/hierarchy1"/>
    <dgm:cxn modelId="{FA602712-D64D-D54D-8A02-381FD5D35BE3}" srcId="{4134E0FF-9AAF-E847-BCE0-74B9D2CDE472}" destId="{51AE5B3C-627D-8C42-8605-CBDF35BDF111}" srcOrd="0" destOrd="0" parTransId="{2F64D63F-6D35-1E4A-A4A0-89D85A60E09C}" sibTransId="{B42DC7DD-63C2-0245-997F-20FC589B0B9F}"/>
    <dgm:cxn modelId="{20A50D31-32EB-2741-9066-7AD6F2C29DDC}" type="presOf" srcId="{240E9142-C338-4145-8F57-E7AAC86D5A8F}" destId="{4B889048-20AC-614B-B24A-AE979445C785}" srcOrd="0" destOrd="0" presId="urn:microsoft.com/office/officeart/2005/8/layout/hierarchy1"/>
    <dgm:cxn modelId="{88CA7512-3BF6-7549-9208-40DAE0712784}" srcId="{71546A6D-E16A-3844-85E1-9AAFF1F1B1C3}" destId="{6A425EC5-CDCF-D742-9CF3-9F6680551DA3}" srcOrd="2" destOrd="0" parTransId="{A60A2477-1E02-164B-BA87-9BCAF6BF29DA}" sibTransId="{7CB45CA3-4D7F-734B-8D78-E5DF9841D1FF}"/>
    <dgm:cxn modelId="{40B04F20-A394-C943-A088-E85228FDE83F}" srcId="{620D8D0C-9158-AA44-AD49-4636207B235D}" destId="{240E9142-C338-4145-8F57-E7AAC86D5A8F}" srcOrd="0" destOrd="0" parTransId="{DBE33C5E-3468-3847-B499-182386A69F0C}" sibTransId="{A013C1DD-FABA-A541-92AE-9E321145A701}"/>
    <dgm:cxn modelId="{8A6FE0E5-A660-5A49-B8CC-1216054BA6BC}" type="presOf" srcId="{6A425EC5-CDCF-D742-9CF3-9F6680551DA3}" destId="{FD615C9C-A256-4A46-8B1A-B518CEDA352E}" srcOrd="0" destOrd="0" presId="urn:microsoft.com/office/officeart/2005/8/layout/hierarchy1"/>
    <dgm:cxn modelId="{F6C5D77C-ADA1-4043-94CA-1038183D78C0}" srcId="{0A9C2539-79F1-E549-8543-05ED81713012}" destId="{71546A6D-E16A-3844-85E1-9AAFF1F1B1C3}" srcOrd="0" destOrd="0" parTransId="{9D56FAED-AABB-0F44-8446-A75899C18248}" sibTransId="{9CC29623-E95B-7E4C-A9CB-AC87DE201C63}"/>
    <dgm:cxn modelId="{DD07C675-4075-9346-924A-1134C0AA547B}" type="presOf" srcId="{DBE33C5E-3468-3847-B499-182386A69F0C}" destId="{DD93ABB6-EB0D-BD4D-86AF-9E7C0CA92649}" srcOrd="0" destOrd="0" presId="urn:microsoft.com/office/officeart/2005/8/layout/hierarchy1"/>
    <dgm:cxn modelId="{00071E4A-6F11-F84F-8EF3-0DC9B664F2B4}" type="presOf" srcId="{620D8D0C-9158-AA44-AD49-4636207B235D}" destId="{6E116568-4D43-B845-ACB3-9B843B9F0FA2}" srcOrd="0" destOrd="0" presId="urn:microsoft.com/office/officeart/2005/8/layout/hierarchy1"/>
    <dgm:cxn modelId="{603B65D1-6C22-FE4C-BF31-7A7C8A821394}" srcId="{6A425EC5-CDCF-D742-9CF3-9F6680551DA3}" destId="{8A16FCD0-0D85-DB4C-83BA-DA9763E627F9}" srcOrd="0" destOrd="0" parTransId="{CB7B2B05-3284-5A4E-AA8B-E7B9AFB6EC6F}" sibTransId="{2AA00EF2-2495-E74F-BD3E-EC52AAD22360}"/>
    <dgm:cxn modelId="{58FACFF1-C259-E74F-B0EB-11571905F979}" srcId="{C077361E-C125-854F-BE9F-C142782F5F60}" destId="{1FA2EE42-776D-F946-8A9C-6F0BE2A9F758}" srcOrd="0" destOrd="0" parTransId="{004C031A-17BD-414E-A2B1-512B48124040}" sibTransId="{41026144-60EA-EC44-BEAB-382430DF915C}"/>
    <dgm:cxn modelId="{51E6A085-5E69-774D-AD62-53A4ADC69060}" srcId="{71546A6D-E16A-3844-85E1-9AAFF1F1B1C3}" destId="{620D8D0C-9158-AA44-AD49-4636207B235D}" srcOrd="3" destOrd="0" parTransId="{3F740FD4-122D-AD40-8083-295A16C2EA60}" sibTransId="{83620241-4ACD-7D4F-BB44-9C4EBA583DA1}"/>
    <dgm:cxn modelId="{025BE2D7-25FB-ED4A-8889-B66F0F99F551}" type="presOf" srcId="{4134E0FF-9AAF-E847-BCE0-74B9D2CDE472}" destId="{8212014A-41BB-0B44-8996-2B28E929A10E}" srcOrd="0" destOrd="0" presId="urn:microsoft.com/office/officeart/2005/8/layout/hierarchy1"/>
    <dgm:cxn modelId="{C253BBB4-F2C5-054B-B12C-38522FE93874}" srcId="{71546A6D-E16A-3844-85E1-9AAFF1F1B1C3}" destId="{C077361E-C125-854F-BE9F-C142782F5F60}" srcOrd="1" destOrd="0" parTransId="{E533FB68-66D5-3345-B214-D0C8E4BFC5EF}" sibTransId="{5DD52625-C2BA-D945-BA64-F6AC7BE070B5}"/>
    <dgm:cxn modelId="{7F47B7D4-DF8E-7246-97DE-8FDAE2E90F2E}" type="presOf" srcId="{2F64D63F-6D35-1E4A-A4A0-89D85A60E09C}" destId="{6AC2FF9C-E809-194D-9D17-855B889D7A6F}" srcOrd="0" destOrd="0" presId="urn:microsoft.com/office/officeart/2005/8/layout/hierarchy1"/>
    <dgm:cxn modelId="{CBE69816-F6CA-5547-8C73-0AD1662AD816}" type="presOf" srcId="{8A16FCD0-0D85-DB4C-83BA-DA9763E627F9}" destId="{24FA8F19-DF90-BB46-B227-F944EF0CE36E}" srcOrd="0" destOrd="0" presId="urn:microsoft.com/office/officeart/2005/8/layout/hierarchy1"/>
    <dgm:cxn modelId="{9B486C87-9A05-E24B-A875-C0F28F5F9581}" type="presOf" srcId="{0A9C2539-79F1-E549-8543-05ED81713012}" destId="{1A69E580-0541-514F-8027-6A2B0A570EB0}" srcOrd="0" destOrd="0" presId="urn:microsoft.com/office/officeart/2005/8/layout/hierarchy1"/>
    <dgm:cxn modelId="{6BA8654E-BAB4-C748-908D-F1FCDC49D8EF}" type="presOf" srcId="{51AE5B3C-627D-8C42-8605-CBDF35BDF111}" destId="{D5CBAF96-DC71-BD45-9D13-3ED38AE832BC}" srcOrd="0" destOrd="0" presId="urn:microsoft.com/office/officeart/2005/8/layout/hierarchy1"/>
    <dgm:cxn modelId="{74291B53-C621-B243-9405-069DC4AFE978}" type="presOf" srcId="{71546A6D-E16A-3844-85E1-9AAFF1F1B1C3}" destId="{E9D65B49-DB91-AC4A-A590-03231E0161C1}" srcOrd="0" destOrd="0" presId="urn:microsoft.com/office/officeart/2005/8/layout/hierarchy1"/>
    <dgm:cxn modelId="{4E04EF01-4D2C-A846-BAAA-60BBE09C94DF}" type="presOf" srcId="{004C031A-17BD-414E-A2B1-512B48124040}" destId="{ACB61A12-FDF6-384D-ABDC-BE9685C91114}" srcOrd="0" destOrd="0" presId="urn:microsoft.com/office/officeart/2005/8/layout/hierarchy1"/>
    <dgm:cxn modelId="{DC66104D-90FA-5840-BFC0-E4E0C824E4CE}" type="presParOf" srcId="{1A69E580-0541-514F-8027-6A2B0A570EB0}" destId="{87A6BE5D-9EFA-A342-9A84-0760A31597B5}" srcOrd="0" destOrd="0" presId="urn:microsoft.com/office/officeart/2005/8/layout/hierarchy1"/>
    <dgm:cxn modelId="{51AD43C6-E563-B140-9333-12C85E1DFD04}" type="presParOf" srcId="{87A6BE5D-9EFA-A342-9A84-0760A31597B5}" destId="{D5C4FB02-9C85-8C4B-94E4-8B26C0EF5BD8}" srcOrd="0" destOrd="0" presId="urn:microsoft.com/office/officeart/2005/8/layout/hierarchy1"/>
    <dgm:cxn modelId="{F46617F0-82F3-A743-ACB7-B8A5CDFC6B60}" type="presParOf" srcId="{D5C4FB02-9C85-8C4B-94E4-8B26C0EF5BD8}" destId="{451A54D1-CB1E-6540-97B1-E1D1F8E0DACA}" srcOrd="0" destOrd="0" presId="urn:microsoft.com/office/officeart/2005/8/layout/hierarchy1"/>
    <dgm:cxn modelId="{5BA6C697-D82F-C440-ADD6-1EF6169D6218}" type="presParOf" srcId="{D5C4FB02-9C85-8C4B-94E4-8B26C0EF5BD8}" destId="{E9D65B49-DB91-AC4A-A590-03231E0161C1}" srcOrd="1" destOrd="0" presId="urn:microsoft.com/office/officeart/2005/8/layout/hierarchy1"/>
    <dgm:cxn modelId="{3C90C50E-A248-3E46-9943-ADE4D5A07593}" type="presParOf" srcId="{87A6BE5D-9EFA-A342-9A84-0760A31597B5}" destId="{AEDBE94F-CA6A-E442-B775-E77D0AC1D77D}" srcOrd="1" destOrd="0" presId="urn:microsoft.com/office/officeart/2005/8/layout/hierarchy1"/>
    <dgm:cxn modelId="{18658180-5B6D-A340-8B88-83D3C8A3D775}" type="presParOf" srcId="{AEDBE94F-CA6A-E442-B775-E77D0AC1D77D}" destId="{1D915969-F1BD-3148-8134-A0691EE80937}" srcOrd="0" destOrd="0" presId="urn:microsoft.com/office/officeart/2005/8/layout/hierarchy1"/>
    <dgm:cxn modelId="{73A08F58-7C4C-0C4B-A7AD-5EB94AA199DE}" type="presParOf" srcId="{AEDBE94F-CA6A-E442-B775-E77D0AC1D77D}" destId="{FA81DE31-E3DA-A242-A7B0-E31730E6F619}" srcOrd="1" destOrd="0" presId="urn:microsoft.com/office/officeart/2005/8/layout/hierarchy1"/>
    <dgm:cxn modelId="{D93DEBAF-2814-D24A-ACFC-7CD2B9CE9CAE}" type="presParOf" srcId="{FA81DE31-E3DA-A242-A7B0-E31730E6F619}" destId="{8A99E350-618E-0A46-BA51-C6AD998739A7}" srcOrd="0" destOrd="0" presId="urn:microsoft.com/office/officeart/2005/8/layout/hierarchy1"/>
    <dgm:cxn modelId="{CDA11ED8-B84C-6A45-9D53-D6B1AB4692FC}" type="presParOf" srcId="{8A99E350-618E-0A46-BA51-C6AD998739A7}" destId="{C178D55F-C547-BC45-B658-D2A6A47101F4}" srcOrd="0" destOrd="0" presId="urn:microsoft.com/office/officeart/2005/8/layout/hierarchy1"/>
    <dgm:cxn modelId="{6AFA36AF-F3FB-F948-BCE2-3AE218F8B0AF}" type="presParOf" srcId="{8A99E350-618E-0A46-BA51-C6AD998739A7}" destId="{8212014A-41BB-0B44-8996-2B28E929A10E}" srcOrd="1" destOrd="0" presId="urn:microsoft.com/office/officeart/2005/8/layout/hierarchy1"/>
    <dgm:cxn modelId="{61FA77F2-371F-744D-96E2-4D57D8BDD5F4}" type="presParOf" srcId="{FA81DE31-E3DA-A242-A7B0-E31730E6F619}" destId="{1CA2F344-9BCD-D24A-8CDD-B6638FE1069E}" srcOrd="1" destOrd="0" presId="urn:microsoft.com/office/officeart/2005/8/layout/hierarchy1"/>
    <dgm:cxn modelId="{0D6872D7-206C-6A4C-9C30-5FEDDBFFAB7A}" type="presParOf" srcId="{1CA2F344-9BCD-D24A-8CDD-B6638FE1069E}" destId="{6AC2FF9C-E809-194D-9D17-855B889D7A6F}" srcOrd="0" destOrd="0" presId="urn:microsoft.com/office/officeart/2005/8/layout/hierarchy1"/>
    <dgm:cxn modelId="{D5CEA511-512D-7344-8B35-CAC5DD777A44}" type="presParOf" srcId="{1CA2F344-9BCD-D24A-8CDD-B6638FE1069E}" destId="{669B5DEE-63B5-204B-A758-822F466A97FC}" srcOrd="1" destOrd="0" presId="urn:microsoft.com/office/officeart/2005/8/layout/hierarchy1"/>
    <dgm:cxn modelId="{DC3807FC-0C9D-8845-8281-B151F010E1EE}" type="presParOf" srcId="{669B5DEE-63B5-204B-A758-822F466A97FC}" destId="{B7283346-CA92-E44D-98DE-E02D7DD1460F}" srcOrd="0" destOrd="0" presId="urn:microsoft.com/office/officeart/2005/8/layout/hierarchy1"/>
    <dgm:cxn modelId="{B22FB08D-866A-054E-9555-9C1EA7CE7172}" type="presParOf" srcId="{B7283346-CA92-E44D-98DE-E02D7DD1460F}" destId="{A8BB8D7C-4A02-254D-AF19-DC1796EF0456}" srcOrd="0" destOrd="0" presId="urn:microsoft.com/office/officeart/2005/8/layout/hierarchy1"/>
    <dgm:cxn modelId="{9DC4F460-9F1A-624D-AF4B-1C0A73B1607F}" type="presParOf" srcId="{B7283346-CA92-E44D-98DE-E02D7DD1460F}" destId="{D5CBAF96-DC71-BD45-9D13-3ED38AE832BC}" srcOrd="1" destOrd="0" presId="urn:microsoft.com/office/officeart/2005/8/layout/hierarchy1"/>
    <dgm:cxn modelId="{8CA4E6F9-612B-4D4A-B536-3D77FEB578CA}" type="presParOf" srcId="{669B5DEE-63B5-204B-A758-822F466A97FC}" destId="{8DE86857-E144-D640-876A-D10AB2C1F26F}" srcOrd="1" destOrd="0" presId="urn:microsoft.com/office/officeart/2005/8/layout/hierarchy1"/>
    <dgm:cxn modelId="{94989BAC-7C91-6746-AFB1-022E9171FBF9}" type="presParOf" srcId="{AEDBE94F-CA6A-E442-B775-E77D0AC1D77D}" destId="{52414B7A-95E8-D849-BA5D-ACBC58D3E0A0}" srcOrd="2" destOrd="0" presId="urn:microsoft.com/office/officeart/2005/8/layout/hierarchy1"/>
    <dgm:cxn modelId="{05C6224B-C55C-5A4A-A826-E503C6874291}" type="presParOf" srcId="{AEDBE94F-CA6A-E442-B775-E77D0AC1D77D}" destId="{2736CCF4-A13D-8549-A0FC-550AC1439303}" srcOrd="3" destOrd="0" presId="urn:microsoft.com/office/officeart/2005/8/layout/hierarchy1"/>
    <dgm:cxn modelId="{11F691B3-BD8F-9144-9AE2-7D0C82F17324}" type="presParOf" srcId="{2736CCF4-A13D-8549-A0FC-550AC1439303}" destId="{C2CE57A5-B331-7843-A95C-BDA2882E6B41}" srcOrd="0" destOrd="0" presId="urn:microsoft.com/office/officeart/2005/8/layout/hierarchy1"/>
    <dgm:cxn modelId="{3C38330F-53AE-7B4D-9792-D1C5FF313556}" type="presParOf" srcId="{C2CE57A5-B331-7843-A95C-BDA2882E6B41}" destId="{1E299B0E-0156-4442-99E4-847BE9D20D57}" srcOrd="0" destOrd="0" presId="urn:microsoft.com/office/officeart/2005/8/layout/hierarchy1"/>
    <dgm:cxn modelId="{CF6D89E0-D8FC-B948-97F1-CC8F55EE038C}" type="presParOf" srcId="{C2CE57A5-B331-7843-A95C-BDA2882E6B41}" destId="{A51E9EF5-675C-F94E-9E0D-A873056A1C64}" srcOrd="1" destOrd="0" presId="urn:microsoft.com/office/officeart/2005/8/layout/hierarchy1"/>
    <dgm:cxn modelId="{D046F9BD-D523-C14B-B1B5-B59C322E9990}" type="presParOf" srcId="{2736CCF4-A13D-8549-A0FC-550AC1439303}" destId="{C02EBC97-2BBE-1C46-AB6D-97A4013DA307}" srcOrd="1" destOrd="0" presId="urn:microsoft.com/office/officeart/2005/8/layout/hierarchy1"/>
    <dgm:cxn modelId="{EB8BCA0A-F011-594F-873B-047A100FBB3D}" type="presParOf" srcId="{C02EBC97-2BBE-1C46-AB6D-97A4013DA307}" destId="{ACB61A12-FDF6-384D-ABDC-BE9685C91114}" srcOrd="0" destOrd="0" presId="urn:microsoft.com/office/officeart/2005/8/layout/hierarchy1"/>
    <dgm:cxn modelId="{A91AA905-F929-A345-B302-E62CEB6AFEF9}" type="presParOf" srcId="{C02EBC97-2BBE-1C46-AB6D-97A4013DA307}" destId="{73EAA06B-398C-DE41-A6AA-C42CF09887DB}" srcOrd="1" destOrd="0" presId="urn:microsoft.com/office/officeart/2005/8/layout/hierarchy1"/>
    <dgm:cxn modelId="{27D3B9D9-399A-EA46-92B7-F0EF44306BE3}" type="presParOf" srcId="{73EAA06B-398C-DE41-A6AA-C42CF09887DB}" destId="{9308E8F3-5208-4843-9F22-74382B39002B}" srcOrd="0" destOrd="0" presId="urn:microsoft.com/office/officeart/2005/8/layout/hierarchy1"/>
    <dgm:cxn modelId="{693165E6-F96A-6F4C-8B5B-DECE92325F15}" type="presParOf" srcId="{9308E8F3-5208-4843-9F22-74382B39002B}" destId="{0EE7A393-8D24-C149-97A0-53501CD71F57}" srcOrd="0" destOrd="0" presId="urn:microsoft.com/office/officeart/2005/8/layout/hierarchy1"/>
    <dgm:cxn modelId="{8F55C376-9C29-4F48-A24A-1B334203730D}" type="presParOf" srcId="{9308E8F3-5208-4843-9F22-74382B39002B}" destId="{BED3501E-CCE0-E545-8FDA-47AE525BEE8E}" srcOrd="1" destOrd="0" presId="urn:microsoft.com/office/officeart/2005/8/layout/hierarchy1"/>
    <dgm:cxn modelId="{844A1492-7D59-0243-9785-864FF7E92327}" type="presParOf" srcId="{73EAA06B-398C-DE41-A6AA-C42CF09887DB}" destId="{F91F1600-4CCD-A540-9097-43AD6362C0C6}" srcOrd="1" destOrd="0" presId="urn:microsoft.com/office/officeart/2005/8/layout/hierarchy1"/>
    <dgm:cxn modelId="{4F1A074F-14B0-E24A-84E3-D60D8B54DBE3}" type="presParOf" srcId="{AEDBE94F-CA6A-E442-B775-E77D0AC1D77D}" destId="{E2A4A1D2-1640-2B4D-9B01-4431B896CBCA}" srcOrd="4" destOrd="0" presId="urn:microsoft.com/office/officeart/2005/8/layout/hierarchy1"/>
    <dgm:cxn modelId="{C0490E55-7C86-EF45-BD03-8DFDEABB097A}" type="presParOf" srcId="{AEDBE94F-CA6A-E442-B775-E77D0AC1D77D}" destId="{B155AF1A-81D3-5F46-8BD3-EB23750D4D1C}" srcOrd="5" destOrd="0" presId="urn:microsoft.com/office/officeart/2005/8/layout/hierarchy1"/>
    <dgm:cxn modelId="{335C3CCC-7857-9B46-94B5-D96F214640A2}" type="presParOf" srcId="{B155AF1A-81D3-5F46-8BD3-EB23750D4D1C}" destId="{1CCBF93F-47AA-104E-B34B-35DF8EF1CEAB}" srcOrd="0" destOrd="0" presId="urn:microsoft.com/office/officeart/2005/8/layout/hierarchy1"/>
    <dgm:cxn modelId="{C78AD0E6-3113-184E-9E46-BC5B02432497}" type="presParOf" srcId="{1CCBF93F-47AA-104E-B34B-35DF8EF1CEAB}" destId="{BCB7A17B-42B7-B147-A40F-B7D9A8CAE0DA}" srcOrd="0" destOrd="0" presId="urn:microsoft.com/office/officeart/2005/8/layout/hierarchy1"/>
    <dgm:cxn modelId="{7C7E8A11-4BCF-8247-9FCE-30D040675EB0}" type="presParOf" srcId="{1CCBF93F-47AA-104E-B34B-35DF8EF1CEAB}" destId="{FD615C9C-A256-4A46-8B1A-B518CEDA352E}" srcOrd="1" destOrd="0" presId="urn:microsoft.com/office/officeart/2005/8/layout/hierarchy1"/>
    <dgm:cxn modelId="{3B72F890-D893-E54D-B2B6-74D898D59B70}" type="presParOf" srcId="{B155AF1A-81D3-5F46-8BD3-EB23750D4D1C}" destId="{6E46E7D2-7FDE-1544-A2AC-A3F61C3D4357}" srcOrd="1" destOrd="0" presId="urn:microsoft.com/office/officeart/2005/8/layout/hierarchy1"/>
    <dgm:cxn modelId="{E8DA81E5-8DF3-724B-8973-26328B8C049A}" type="presParOf" srcId="{6E46E7D2-7FDE-1544-A2AC-A3F61C3D4357}" destId="{B96D23B2-453D-1D45-B9E8-2096A73967E9}" srcOrd="0" destOrd="0" presId="urn:microsoft.com/office/officeart/2005/8/layout/hierarchy1"/>
    <dgm:cxn modelId="{1CDACF69-2B97-4A4A-9884-7D7B4A801AB3}" type="presParOf" srcId="{6E46E7D2-7FDE-1544-A2AC-A3F61C3D4357}" destId="{EAA1EB3E-1E6A-2348-B62A-1BEE93EDDA2C}" srcOrd="1" destOrd="0" presId="urn:microsoft.com/office/officeart/2005/8/layout/hierarchy1"/>
    <dgm:cxn modelId="{C54D7918-3A64-8149-AD47-619114E40A88}" type="presParOf" srcId="{EAA1EB3E-1E6A-2348-B62A-1BEE93EDDA2C}" destId="{DB006288-D72A-2F46-BCD4-CBE32E6C31EF}" srcOrd="0" destOrd="0" presId="urn:microsoft.com/office/officeart/2005/8/layout/hierarchy1"/>
    <dgm:cxn modelId="{42C07F22-4F37-B948-AD1F-B7C6D41028AE}" type="presParOf" srcId="{DB006288-D72A-2F46-BCD4-CBE32E6C31EF}" destId="{B90FB30E-5ED9-8044-923C-B05A2D85ECE8}" srcOrd="0" destOrd="0" presId="urn:microsoft.com/office/officeart/2005/8/layout/hierarchy1"/>
    <dgm:cxn modelId="{E8324355-6983-2B4C-92AF-8C92A9203AD6}" type="presParOf" srcId="{DB006288-D72A-2F46-BCD4-CBE32E6C31EF}" destId="{24FA8F19-DF90-BB46-B227-F944EF0CE36E}" srcOrd="1" destOrd="0" presId="urn:microsoft.com/office/officeart/2005/8/layout/hierarchy1"/>
    <dgm:cxn modelId="{0A7E5532-24D7-B44E-BC0B-D3E3A6C15579}" type="presParOf" srcId="{EAA1EB3E-1E6A-2348-B62A-1BEE93EDDA2C}" destId="{E7C4F723-CE12-0443-AEF1-53FC3916E811}" srcOrd="1" destOrd="0" presId="urn:microsoft.com/office/officeart/2005/8/layout/hierarchy1"/>
    <dgm:cxn modelId="{9ADF77F6-8E93-F546-AC76-068A3D063EEE}" type="presParOf" srcId="{AEDBE94F-CA6A-E442-B775-E77D0AC1D77D}" destId="{BF8960D6-4456-5F4C-A73F-D2C5C4B5FCFE}" srcOrd="6" destOrd="0" presId="urn:microsoft.com/office/officeart/2005/8/layout/hierarchy1"/>
    <dgm:cxn modelId="{D604D75E-37B4-E14B-BA57-2380E1795E4F}" type="presParOf" srcId="{AEDBE94F-CA6A-E442-B775-E77D0AC1D77D}" destId="{297F1A61-35FE-FA47-A144-B9A93C37C085}" srcOrd="7" destOrd="0" presId="urn:microsoft.com/office/officeart/2005/8/layout/hierarchy1"/>
    <dgm:cxn modelId="{5C602785-6E67-9F42-B99F-7771F5937823}" type="presParOf" srcId="{297F1A61-35FE-FA47-A144-B9A93C37C085}" destId="{8D71130D-32E6-E643-9620-882DC6E39E17}" srcOrd="0" destOrd="0" presId="urn:microsoft.com/office/officeart/2005/8/layout/hierarchy1"/>
    <dgm:cxn modelId="{C2656EBE-D19F-4944-A5A9-EAFA4A01B4D2}" type="presParOf" srcId="{8D71130D-32E6-E643-9620-882DC6E39E17}" destId="{71E9A997-9AB9-1C4D-85EB-EF91E6A72B87}" srcOrd="0" destOrd="0" presId="urn:microsoft.com/office/officeart/2005/8/layout/hierarchy1"/>
    <dgm:cxn modelId="{0C951636-6753-CD40-A4D6-AB7699420BF0}" type="presParOf" srcId="{8D71130D-32E6-E643-9620-882DC6E39E17}" destId="{6E116568-4D43-B845-ACB3-9B843B9F0FA2}" srcOrd="1" destOrd="0" presId="urn:microsoft.com/office/officeart/2005/8/layout/hierarchy1"/>
    <dgm:cxn modelId="{5588C521-9D91-6946-B6A4-BB86D3052190}" type="presParOf" srcId="{297F1A61-35FE-FA47-A144-B9A93C37C085}" destId="{A36D721B-28D5-6C46-82D3-84CF946EF865}" srcOrd="1" destOrd="0" presId="urn:microsoft.com/office/officeart/2005/8/layout/hierarchy1"/>
    <dgm:cxn modelId="{7F32BED0-B882-8D4E-803F-DCEF52847A7D}" type="presParOf" srcId="{A36D721B-28D5-6C46-82D3-84CF946EF865}" destId="{DD93ABB6-EB0D-BD4D-86AF-9E7C0CA92649}" srcOrd="0" destOrd="0" presId="urn:microsoft.com/office/officeart/2005/8/layout/hierarchy1"/>
    <dgm:cxn modelId="{D21290C1-009C-3143-8A4A-06F6A42C5CFF}" type="presParOf" srcId="{A36D721B-28D5-6C46-82D3-84CF946EF865}" destId="{7A532565-0946-524F-A3C5-A2217264552E}" srcOrd="1" destOrd="0" presId="urn:microsoft.com/office/officeart/2005/8/layout/hierarchy1"/>
    <dgm:cxn modelId="{613A8922-2725-A549-88D4-21666A83828F}" type="presParOf" srcId="{7A532565-0946-524F-A3C5-A2217264552E}" destId="{FCD45A07-B4B5-2347-BA6B-AC6E4B57AEB3}" srcOrd="0" destOrd="0" presId="urn:microsoft.com/office/officeart/2005/8/layout/hierarchy1"/>
    <dgm:cxn modelId="{75722840-A6ED-CA42-9640-693791138291}" type="presParOf" srcId="{FCD45A07-B4B5-2347-BA6B-AC6E4B57AEB3}" destId="{F68B2B3D-52EA-E649-9A85-497012C97635}" srcOrd="0" destOrd="0" presId="urn:microsoft.com/office/officeart/2005/8/layout/hierarchy1"/>
    <dgm:cxn modelId="{B83D0B64-4E96-9848-9596-858D5D3ED2E8}" type="presParOf" srcId="{FCD45A07-B4B5-2347-BA6B-AC6E4B57AEB3}" destId="{4B889048-20AC-614B-B24A-AE979445C785}" srcOrd="1" destOrd="0" presId="urn:microsoft.com/office/officeart/2005/8/layout/hierarchy1"/>
    <dgm:cxn modelId="{D243DD89-930D-614E-9729-2BFC19EC4FE7}" type="presParOf" srcId="{7A532565-0946-524F-A3C5-A2217264552E}" destId="{5529BB34-4F13-F54F-8A18-6B43D1B755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4CB44-D187-FA48-816B-FDE63EF9BC88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861DDA-B986-3443-9D5C-3C4E35BA53F6}" type="pres">
      <dgm:prSet presAssocID="{6954CB44-D187-FA48-816B-FDE63EF9BC8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05AFB-F216-0C4D-9AA4-422752A8D96E}" type="presOf" srcId="{6954CB44-D187-FA48-816B-FDE63EF9BC88}" destId="{82861DDA-B986-3443-9D5C-3C4E35BA53F6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3ABB6-EB0D-BD4D-86AF-9E7C0CA92649}">
      <dsp:nvSpPr>
        <dsp:cNvPr id="0" name=""/>
        <dsp:cNvSpPr/>
      </dsp:nvSpPr>
      <dsp:spPr>
        <a:xfrm>
          <a:off x="7663974" y="2250828"/>
          <a:ext cx="91440" cy="416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3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960D6-4456-5F4C-A73F-D2C5C4B5FCFE}">
      <dsp:nvSpPr>
        <dsp:cNvPr id="0" name=""/>
        <dsp:cNvSpPr/>
      </dsp:nvSpPr>
      <dsp:spPr>
        <a:xfrm>
          <a:off x="4340076" y="925584"/>
          <a:ext cx="3369617" cy="41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96"/>
              </a:lnTo>
              <a:lnTo>
                <a:pt x="3369617" y="283696"/>
              </a:lnTo>
              <a:lnTo>
                <a:pt x="3369617" y="4163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D23B2-453D-1D45-B9E8-2096A73967E9}">
      <dsp:nvSpPr>
        <dsp:cNvPr id="0" name=""/>
        <dsp:cNvSpPr/>
      </dsp:nvSpPr>
      <dsp:spPr>
        <a:xfrm>
          <a:off x="5429016" y="2250828"/>
          <a:ext cx="91440" cy="417482"/>
        </a:xfrm>
        <a:custGeom>
          <a:avLst/>
          <a:gdLst/>
          <a:ahLst/>
          <a:cxnLst/>
          <a:rect l="0" t="0" r="0" b="0"/>
          <a:pathLst>
            <a:path>
              <a:moveTo>
                <a:pt x="58273" y="0"/>
              </a:moveTo>
              <a:lnTo>
                <a:pt x="58273" y="284878"/>
              </a:lnTo>
              <a:lnTo>
                <a:pt x="45720" y="284878"/>
              </a:lnTo>
              <a:lnTo>
                <a:pt x="45720" y="4174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4A1D2-1640-2B4D-9B01-4431B896CBCA}">
      <dsp:nvSpPr>
        <dsp:cNvPr id="0" name=""/>
        <dsp:cNvSpPr/>
      </dsp:nvSpPr>
      <dsp:spPr>
        <a:xfrm>
          <a:off x="4340076" y="925584"/>
          <a:ext cx="1147213" cy="41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96"/>
              </a:lnTo>
              <a:lnTo>
                <a:pt x="1147213" y="283696"/>
              </a:lnTo>
              <a:lnTo>
                <a:pt x="1147213" y="4163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61A12-FDF6-384D-ABDC-BE9685C91114}">
      <dsp:nvSpPr>
        <dsp:cNvPr id="0" name=""/>
        <dsp:cNvSpPr/>
      </dsp:nvSpPr>
      <dsp:spPr>
        <a:xfrm>
          <a:off x="3180309" y="2250828"/>
          <a:ext cx="91440" cy="416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3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14B7A-95E8-D849-BA5D-ACBC58D3E0A0}">
      <dsp:nvSpPr>
        <dsp:cNvPr id="0" name=""/>
        <dsp:cNvSpPr/>
      </dsp:nvSpPr>
      <dsp:spPr>
        <a:xfrm>
          <a:off x="3226029" y="925584"/>
          <a:ext cx="1114047" cy="416300"/>
        </a:xfrm>
        <a:custGeom>
          <a:avLst/>
          <a:gdLst/>
          <a:ahLst/>
          <a:cxnLst/>
          <a:rect l="0" t="0" r="0" b="0"/>
          <a:pathLst>
            <a:path>
              <a:moveTo>
                <a:pt x="1114047" y="0"/>
              </a:moveTo>
              <a:lnTo>
                <a:pt x="1114047" y="283696"/>
              </a:lnTo>
              <a:lnTo>
                <a:pt x="0" y="283696"/>
              </a:lnTo>
              <a:lnTo>
                <a:pt x="0" y="4163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2FF9C-E809-194D-9D17-855B889D7A6F}">
      <dsp:nvSpPr>
        <dsp:cNvPr id="0" name=""/>
        <dsp:cNvSpPr/>
      </dsp:nvSpPr>
      <dsp:spPr>
        <a:xfrm>
          <a:off x="905264" y="2250828"/>
          <a:ext cx="91440" cy="416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3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15969-F1BD-3148-8134-A0691EE80937}">
      <dsp:nvSpPr>
        <dsp:cNvPr id="0" name=""/>
        <dsp:cNvSpPr/>
      </dsp:nvSpPr>
      <dsp:spPr>
        <a:xfrm>
          <a:off x="950984" y="925584"/>
          <a:ext cx="3389092" cy="416300"/>
        </a:xfrm>
        <a:custGeom>
          <a:avLst/>
          <a:gdLst/>
          <a:ahLst/>
          <a:cxnLst/>
          <a:rect l="0" t="0" r="0" b="0"/>
          <a:pathLst>
            <a:path>
              <a:moveTo>
                <a:pt x="3389092" y="0"/>
              </a:moveTo>
              <a:lnTo>
                <a:pt x="3389092" y="283696"/>
              </a:lnTo>
              <a:lnTo>
                <a:pt x="0" y="283696"/>
              </a:lnTo>
              <a:lnTo>
                <a:pt x="0" y="4163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A54D1-CB1E-6540-97B1-E1D1F8E0DACA}">
      <dsp:nvSpPr>
        <dsp:cNvPr id="0" name=""/>
        <dsp:cNvSpPr/>
      </dsp:nvSpPr>
      <dsp:spPr>
        <a:xfrm>
          <a:off x="2673869" y="16641"/>
          <a:ext cx="3332414" cy="90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65B49-DB91-AC4A-A590-03231E0161C1}">
      <dsp:nvSpPr>
        <dsp:cNvPr id="0" name=""/>
        <dsp:cNvSpPr/>
      </dsp:nvSpPr>
      <dsp:spPr>
        <a:xfrm>
          <a:off x="2832914" y="167734"/>
          <a:ext cx="3332414" cy="90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Forms of Pure Carbon</a:t>
          </a:r>
          <a:endParaRPr lang="en-US" sz="2800" kern="1200" dirty="0"/>
        </a:p>
      </dsp:txBody>
      <dsp:txXfrm>
        <a:off x="2832914" y="167734"/>
        <a:ext cx="3332414" cy="908943"/>
      </dsp:txXfrm>
    </dsp:sp>
    <dsp:sp modelId="{C178D55F-C547-BC45-B658-D2A6A47101F4}">
      <dsp:nvSpPr>
        <dsp:cNvPr id="0" name=""/>
        <dsp:cNvSpPr/>
      </dsp:nvSpPr>
      <dsp:spPr>
        <a:xfrm>
          <a:off x="938" y="1341885"/>
          <a:ext cx="1900091" cy="90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2014A-41BB-0B44-8996-2B28E929A10E}">
      <dsp:nvSpPr>
        <dsp:cNvPr id="0" name=""/>
        <dsp:cNvSpPr/>
      </dsp:nvSpPr>
      <dsp:spPr>
        <a:xfrm>
          <a:off x="159984" y="1492978"/>
          <a:ext cx="1900091" cy="90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Diamond</a:t>
          </a:r>
          <a:endParaRPr lang="en-US" sz="2800" kern="1200" dirty="0"/>
        </a:p>
      </dsp:txBody>
      <dsp:txXfrm>
        <a:off x="159984" y="1492978"/>
        <a:ext cx="1900091" cy="908943"/>
      </dsp:txXfrm>
    </dsp:sp>
    <dsp:sp modelId="{A8BB8D7C-4A02-254D-AF19-DC1796EF0456}">
      <dsp:nvSpPr>
        <dsp:cNvPr id="0" name=""/>
        <dsp:cNvSpPr/>
      </dsp:nvSpPr>
      <dsp:spPr>
        <a:xfrm>
          <a:off x="79816" y="2667128"/>
          <a:ext cx="1742336" cy="1948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BAF96-DC71-BD45-9D13-3ED38AE832BC}">
      <dsp:nvSpPr>
        <dsp:cNvPr id="0" name=""/>
        <dsp:cNvSpPr/>
      </dsp:nvSpPr>
      <dsp:spPr>
        <a:xfrm>
          <a:off x="238861" y="2818221"/>
          <a:ext cx="1742336" cy="1948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Crystalline Form</a:t>
          </a:r>
          <a:endParaRPr lang="en-US" sz="2400" kern="1200" dirty="0"/>
        </a:p>
      </dsp:txBody>
      <dsp:txXfrm>
        <a:off x="238861" y="2818221"/>
        <a:ext cx="1742336" cy="1948983"/>
      </dsp:txXfrm>
    </dsp:sp>
    <dsp:sp modelId="{1E299B0E-0156-4442-99E4-847BE9D20D57}">
      <dsp:nvSpPr>
        <dsp:cNvPr id="0" name=""/>
        <dsp:cNvSpPr/>
      </dsp:nvSpPr>
      <dsp:spPr>
        <a:xfrm>
          <a:off x="2219121" y="1341885"/>
          <a:ext cx="2013817" cy="90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E9EF5-675C-F94E-9E0D-A873056A1C64}">
      <dsp:nvSpPr>
        <dsp:cNvPr id="0" name=""/>
        <dsp:cNvSpPr/>
      </dsp:nvSpPr>
      <dsp:spPr>
        <a:xfrm>
          <a:off x="2378166" y="1492978"/>
          <a:ext cx="2013817" cy="90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Graphite</a:t>
          </a:r>
          <a:endParaRPr lang="en-US" sz="2800" kern="1200" dirty="0"/>
        </a:p>
      </dsp:txBody>
      <dsp:txXfrm>
        <a:off x="2378166" y="1492978"/>
        <a:ext cx="2013817" cy="908943"/>
      </dsp:txXfrm>
    </dsp:sp>
    <dsp:sp modelId="{0EE7A393-8D24-C149-97A0-53501CD71F57}">
      <dsp:nvSpPr>
        <dsp:cNvPr id="0" name=""/>
        <dsp:cNvSpPr/>
      </dsp:nvSpPr>
      <dsp:spPr>
        <a:xfrm>
          <a:off x="2192239" y="2667128"/>
          <a:ext cx="2067580" cy="1917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3501E-CCE0-E545-8FDA-47AE525BEE8E}">
      <dsp:nvSpPr>
        <dsp:cNvPr id="0" name=""/>
        <dsp:cNvSpPr/>
      </dsp:nvSpPr>
      <dsp:spPr>
        <a:xfrm>
          <a:off x="2351284" y="2818221"/>
          <a:ext cx="2067580" cy="191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Carbon Atoms arranged in LAYERS</a:t>
          </a:r>
          <a:endParaRPr lang="en-US" sz="2200" kern="1200" dirty="0"/>
        </a:p>
      </dsp:txBody>
      <dsp:txXfrm>
        <a:off x="2351284" y="2818221"/>
        <a:ext cx="2067580" cy="1917060"/>
      </dsp:txXfrm>
    </dsp:sp>
    <dsp:sp modelId="{BCB7A17B-42B7-B147-A40F-B7D9A8CAE0DA}">
      <dsp:nvSpPr>
        <dsp:cNvPr id="0" name=""/>
        <dsp:cNvSpPr/>
      </dsp:nvSpPr>
      <dsp:spPr>
        <a:xfrm>
          <a:off x="4552495" y="1341885"/>
          <a:ext cx="1869588" cy="90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15C9C-A256-4A46-8B1A-B518CEDA352E}">
      <dsp:nvSpPr>
        <dsp:cNvPr id="0" name=""/>
        <dsp:cNvSpPr/>
      </dsp:nvSpPr>
      <dsp:spPr>
        <a:xfrm>
          <a:off x="4711540" y="1492978"/>
          <a:ext cx="1869588" cy="90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Fullerene</a:t>
          </a:r>
          <a:endParaRPr lang="en-US" sz="2800" kern="1200" dirty="0"/>
        </a:p>
      </dsp:txBody>
      <dsp:txXfrm>
        <a:off x="4711540" y="1492978"/>
        <a:ext cx="1869588" cy="908943"/>
      </dsp:txXfrm>
    </dsp:sp>
    <dsp:sp modelId="{B90FB30E-5ED9-8044-923C-B05A2D85ECE8}">
      <dsp:nvSpPr>
        <dsp:cNvPr id="0" name=""/>
        <dsp:cNvSpPr/>
      </dsp:nvSpPr>
      <dsp:spPr>
        <a:xfrm>
          <a:off x="4565356" y="2668310"/>
          <a:ext cx="1818759" cy="1784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A8F19-DF90-BB46-B227-F944EF0CE36E}">
      <dsp:nvSpPr>
        <dsp:cNvPr id="0" name=""/>
        <dsp:cNvSpPr/>
      </dsp:nvSpPr>
      <dsp:spPr>
        <a:xfrm>
          <a:off x="4724401" y="2819403"/>
          <a:ext cx="1818759" cy="1784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Dome-Shaped</a:t>
          </a:r>
          <a:endParaRPr lang="en-US" sz="2400" kern="1200" dirty="0"/>
        </a:p>
      </dsp:txBody>
      <dsp:txXfrm>
        <a:off x="4724401" y="2819403"/>
        <a:ext cx="1818759" cy="1784218"/>
      </dsp:txXfrm>
    </dsp:sp>
    <dsp:sp modelId="{71E9A997-9AB9-1C4D-85EB-EF91E6A72B87}">
      <dsp:nvSpPr>
        <dsp:cNvPr id="0" name=""/>
        <dsp:cNvSpPr/>
      </dsp:nvSpPr>
      <dsp:spPr>
        <a:xfrm>
          <a:off x="6740174" y="1341885"/>
          <a:ext cx="1939040" cy="90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16568-4D43-B845-ACB3-9B843B9F0FA2}">
      <dsp:nvSpPr>
        <dsp:cNvPr id="0" name=""/>
        <dsp:cNvSpPr/>
      </dsp:nvSpPr>
      <dsp:spPr>
        <a:xfrm>
          <a:off x="6899219" y="1492978"/>
          <a:ext cx="1939040" cy="90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Nanotubes</a:t>
          </a:r>
          <a:endParaRPr lang="en-US" sz="2800" kern="1200" dirty="0"/>
        </a:p>
      </dsp:txBody>
      <dsp:txXfrm>
        <a:off x="6899219" y="1492978"/>
        <a:ext cx="1939040" cy="908943"/>
      </dsp:txXfrm>
    </dsp:sp>
    <dsp:sp modelId="{F68B2B3D-52EA-E649-9A85-497012C97635}">
      <dsp:nvSpPr>
        <dsp:cNvPr id="0" name=""/>
        <dsp:cNvSpPr/>
      </dsp:nvSpPr>
      <dsp:spPr>
        <a:xfrm>
          <a:off x="6851359" y="2667128"/>
          <a:ext cx="1716671" cy="1953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89048-20AC-614B-B24A-AE979445C785}">
      <dsp:nvSpPr>
        <dsp:cNvPr id="0" name=""/>
        <dsp:cNvSpPr/>
      </dsp:nvSpPr>
      <dsp:spPr>
        <a:xfrm>
          <a:off x="7010404" y="2818221"/>
          <a:ext cx="1716671" cy="195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Cylindrical Shape of Carbon</a:t>
          </a:r>
          <a:endParaRPr lang="en-US" sz="2900" kern="1200" dirty="0"/>
        </a:p>
      </dsp:txBody>
      <dsp:txXfrm>
        <a:off x="7010404" y="2818221"/>
        <a:ext cx="1716671" cy="19530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81A-1DAE-3D47-BBF2-510210F74737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37E3-5731-434E-BCE1-E47FC84A4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BE1F-5763-8F46-B163-66C5AD62E91B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1D9B-7E0C-C44F-8550-25523E168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C8B-DC77-2249-8246-9FF2EE02272C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A6F-5A3E-3B43-AAFB-98D204E32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FF7-20E3-3944-9B52-B6CFA55D29B7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373C-E7CC-F443-9671-A209BEE4A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6631-D4E6-654A-B78B-6972ACF8736A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0EEE-A4A4-CE4D-9638-A242B9A3A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0DBD-7251-114B-9CE9-C9EAC8678B8E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2BC2-FB73-1942-B1C9-E4DE30FC1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B74-6E11-8747-8450-6C4D40BC1B9E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629-A5FB-2C49-97C7-8C99EF01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1A13-C022-DC44-AA8D-AA8AD7B394BD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63FF-BEFE-D349-BF79-6D876702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22C4-017C-2D44-ADE0-5652788E3A06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A605-D1FC-2447-81DC-380C7C1E5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3AFAEC9-78BA-3E41-B9AE-A4A71778B1ED}" type="datetime1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0FC3D11-7A1B-7B4D-A481-537E52847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bzsarigumba\Desktop\NOVAcarbon.mov" TargetMode="Externa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berngumba\Documents\Marco%208th\Chem%20of%20Living%20things\Nanotubes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Wingdings 2" charset="2"/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CARBON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28601"/>
            <a:ext cx="6553200" cy="685799"/>
          </a:xfrm>
        </p:spPr>
        <p:txBody>
          <a:bodyPr>
            <a:normAutofit/>
          </a:bodyPr>
          <a:lstStyle/>
          <a:p>
            <a:r>
              <a:rPr lang="en-US" dirty="0" smtClean="0"/>
              <a:t>Group Tree-Map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838200"/>
            <a:ext cx="8458200" cy="4831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Your group will now create a tree-map based on the 4 forms of carbon. Each of you in the group will: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Choose one of the 4 forms of carbon.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You will read about each in the text and share information about your form of carbon to contribute to the tree map.  (Pgs. 294-295)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Create a group tree map. Each of you must be in charge of sharing and writing down 3 facts about your form of carbon.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INTRODUCTION VIDEOCLIP</a:t>
            </a:r>
          </a:p>
        </p:txBody>
      </p:sp>
      <p:pic>
        <p:nvPicPr>
          <p:cNvPr id="5" name="NOVAcarbon.mov">
            <a:hlinkClick r:id="" action="ppaction://media"/>
          </p:cNvPr>
          <p:cNvPicPr>
            <a:picLocks noGrp="1"/>
          </p:cNvPicPr>
          <p:nvPr>
            <p:ph sz="quarter" idx="13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133904" y="1752600"/>
            <a:ext cx="4876191" cy="3657257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904" y="2667000"/>
          <a:ext cx="4363590" cy="1330325"/>
        </p:xfrm>
        <a:graphic>
          <a:graphicData uri="http://schemas.openxmlformats.org/presentationml/2006/ole">
            <p:oleObj spid="_x0000_s1026" name="Package" showAsIcon="1" r:id="rId5" imgW="225000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with a partner…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7838"/>
            <a:ext cx="8229600" cy="43033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dirty="0" smtClean="0"/>
              <a:t>In the </a:t>
            </a:r>
            <a:r>
              <a:rPr lang="en-US" sz="14400" dirty="0" err="1" smtClean="0"/>
              <a:t>videoclip</a:t>
            </a:r>
            <a:r>
              <a:rPr lang="en-US" sz="14400" dirty="0" smtClean="0"/>
              <a:t>, they mentioned that CARBON IS A VERSATILE ELEMENT. Discuss with a partner what the word VERSATILE means. </a:t>
            </a:r>
          </a:p>
          <a:p>
            <a:pPr>
              <a:buNone/>
            </a:pPr>
            <a:endParaRPr lang="en-US" sz="14400" dirty="0" smtClean="0"/>
          </a:p>
          <a:p>
            <a:pPr>
              <a:buNone/>
            </a:pPr>
            <a:r>
              <a:rPr lang="en-US" sz="14400" dirty="0" smtClean="0"/>
              <a:t>In what ways is carbon a VERSATILE element? Write this down on your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Life is all about… CARBON!!!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475" y="1600200"/>
            <a:ext cx="8264525" cy="4525963"/>
          </a:xfrm>
        </p:spPr>
        <p:txBody>
          <a:bodyPr>
            <a:noAutofit/>
          </a:bodyPr>
          <a:lstStyle/>
          <a:p>
            <a:pPr>
              <a:buFont typeface="Wingdings 2" charset="2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	- Carbon has 4 valence electrons, so it can form many covalent bonds. **Review: What’s a valence electron? </a:t>
            </a:r>
          </a:p>
          <a:p>
            <a:pPr>
              <a:buFont typeface="Wingdings 2" charset="2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	- </a:t>
            </a:r>
            <a:r>
              <a:rPr lang="en-US" sz="3600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It has the unique ability to bond with itself and other  elements.</a:t>
            </a:r>
          </a:p>
          <a:p>
            <a:pPr>
              <a:buFont typeface="Wingdings 2" charset="2"/>
              <a:buNone/>
            </a:pPr>
            <a:r>
              <a:rPr lang="en-US" sz="3600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- Thus, MANY compounds are made with carbon. </a:t>
            </a:r>
          </a:p>
        </p:txBody>
      </p:sp>
      <p:pic>
        <p:nvPicPr>
          <p:cNvPr id="17412" name="Picture 3" descr="molecul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141288"/>
            <a:ext cx="18081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arb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79375"/>
            <a:ext cx="153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Page 293 in textbook…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687513"/>
            <a:ext cx="7612063" cy="5018087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Draw the 4 ways to represent how carbon bonds with other atoms: </a:t>
            </a:r>
          </a:p>
          <a:p>
            <a:pPr>
              <a:buFont typeface="Wingdings 2" charset="2"/>
              <a:buNone/>
            </a:pPr>
            <a:endParaRPr 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895600"/>
          <a:ext cx="6096000" cy="36195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ＭＳ Ｐゴシック" charset="-128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ＭＳ Ｐゴシック" charset="-128"/>
                        </a:rPr>
                        <a:t>Drawing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E7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ＭＳ Ｐゴシック" charset="-128"/>
                        </a:rPr>
                        <a:t>Cloud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ECB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ＭＳ Ｐゴシック" charset="-128"/>
                        </a:rPr>
                        <a:t>Electron Dot Diagram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E7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ＭＳ Ｐゴシック" charset="-128"/>
                        </a:rPr>
                        <a:t>Ball and Stick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ECB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ＭＳ Ｐゴシック" charset="-128"/>
                        </a:rPr>
                        <a:t>Structural Diagram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3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Pure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070100"/>
            <a:ext cx="8915400" cy="4183063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Since carbon is </a:t>
            </a:r>
            <a:r>
              <a:rPr lang="en-US" sz="4000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able to bond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in so many ways, it can exist in 4 pure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5"/>
            <a:ext cx="9144000" cy="1417638"/>
          </a:xfrm>
        </p:spPr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Tree Map of the 4 Different Forms of Pure Carbon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1752600"/>
          <a:ext cx="8839199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Diagrams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4" descr="diamond crystal st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806" y="2021532"/>
            <a:ext cx="1981200" cy="18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fulleren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1969347"/>
            <a:ext cx="1981200" cy="206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nanotub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2093614"/>
            <a:ext cx="2173796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graphite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08692" y="2021532"/>
            <a:ext cx="2010908" cy="19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4038600"/>
            <a:ext cx="1675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 Structure of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Layers of graphite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206" y="4267200"/>
            <a:ext cx="1905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Fullerenes</a:t>
            </a:r>
          </a:p>
          <a:p>
            <a:r>
              <a:rPr lang="en-US" dirty="0" smtClean="0"/>
              <a:t>“Geodesic domes”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186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Nanotubes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Videoclip: Nanotube Technology</a:t>
            </a:r>
          </a:p>
        </p:txBody>
      </p:sp>
      <p:pic>
        <p:nvPicPr>
          <p:cNvPr id="22531" name="Picture 3" descr="/Users/berngumba/Documents/Marco 8th/Chem of Living things/Nanotubes.mov">
            <a:hlinkClick r:id="" action="ppaction://media"/>
          </p:cNvPr>
          <p:cNvPicPr>
            <a:picLocks noGrp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2337079" y="2133790"/>
            <a:ext cx="4469842" cy="304761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194</TotalTime>
  <Words>244</Words>
  <Application>Microsoft Office PowerPoint</Application>
  <PresentationFormat>On-screen Show (4:3)</PresentationFormat>
  <Paragraphs>48</Paragraphs>
  <Slides>10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Horizon</vt:lpstr>
      <vt:lpstr>Package</vt:lpstr>
      <vt:lpstr>CARBON CHEMISTRY</vt:lpstr>
      <vt:lpstr>INTRODUCTION VIDEOCLIP</vt:lpstr>
      <vt:lpstr>Discuss with a partner…</vt:lpstr>
      <vt:lpstr>Life is all about… CARBON!!!</vt:lpstr>
      <vt:lpstr>Page 293 in textbook…</vt:lpstr>
      <vt:lpstr>Pure Carbon</vt:lpstr>
      <vt:lpstr>Tree Map of the 4 Different Forms of Pure Carbon</vt:lpstr>
      <vt:lpstr>Diagrams</vt:lpstr>
      <vt:lpstr>Videoclip: Nanotube Technology</vt:lpstr>
      <vt:lpstr>Group Tree-Map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CHEMISTRY</dc:title>
  <dc:creator>Bernadette Sarigumba</dc:creator>
  <cp:lastModifiedBy>CUSD</cp:lastModifiedBy>
  <cp:revision>22</cp:revision>
  <dcterms:created xsi:type="dcterms:W3CDTF">2011-01-25T12:20:52Z</dcterms:created>
  <dcterms:modified xsi:type="dcterms:W3CDTF">2012-01-20T17:20:34Z</dcterms:modified>
</cp:coreProperties>
</file>