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2" r:id="rId7"/>
    <p:sldId id="260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14E69-CAA5-4DB5-9228-0F058D5F9C8B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AF859-38C8-48E9-8EAE-F5ABB7CA3F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157D47-216B-4053-8502-CC4D33746DE6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AA0C60-44F0-4972-9615-4B7F969E81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C14A0-4488-49B2-89E0-AD6DA2198D3B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0775D9-EC05-49DA-9176-2757EF499F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5D5982-F53F-4243-8BD9-F0B6C422C696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4194B-7BC5-469F-A206-5602B7B42A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AF8B4-841A-4AB6-AD0C-7B3945569C64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3FDA2-8972-47F0-8ED9-5634BBDE06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5CFBF6-2911-401D-BBB1-506EA449022C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ECBAB-7538-48C2-8D8D-7B366F2DAB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377278-B5C7-45B5-B28C-14EB17DBBDB2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D37A0-64D5-47F7-A06D-CA2438ECB9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53DC78-1228-4773-BCAD-578215C6D8B1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647E1-8D40-447E-ADD1-017A78EDE7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155299-D1E5-44D8-9FCD-F7A7BD80EAD9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D54C6E-947E-4174-8FDB-1394D34ABB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C40E4-14B0-45AE-AB16-7011BBBFA75B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5A695-F204-4FDE-ADE6-244F8A5A4E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E28ECB-A37D-4152-94C9-192D86410CBB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3DD2F-C72F-44FE-83DD-272A852BCD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CECD046-C417-41CA-BEA2-7718E5A9E9EB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CC6E49F-680F-4BB2-B9A3-AAAC3754D3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jagonzales\Desktop\All_About_Comets.as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jagonzales\Desktop\Asteroids_and_Meteoroids.asf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nvironmentalgraffiti.com/featured/10-greatest-major-impact-craters-on-earth/1403?image=1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bs.org/wgbh/nova/space/asteroid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371599"/>
          </a:xfrm>
        </p:spPr>
        <p:txBody>
          <a:bodyPr/>
          <a:lstStyle/>
          <a:p>
            <a:pPr eaLnBrk="1" hangingPunct="1"/>
            <a:r>
              <a:rPr lang="en-US" dirty="0" smtClean="0"/>
              <a:t>Comets, Asteroids, and Meteors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  <p:pic>
        <p:nvPicPr>
          <p:cNvPr id="2052" name="Picture 4" descr="C:\Users\jagonzales\AppData\Local\Microsoft\Windows\Temporary Internet Files\Content.IE5\51CF8O4P\MC90022909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2209800"/>
            <a:ext cx="7239000" cy="361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Comets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b="1" u="sng" dirty="0" smtClean="0"/>
              <a:t>Comets</a:t>
            </a:r>
            <a:r>
              <a:rPr lang="en-US" sz="2800" b="1" dirty="0" smtClean="0"/>
              <a:t> </a:t>
            </a:r>
            <a:r>
              <a:rPr lang="en-US" sz="2800" dirty="0" smtClean="0"/>
              <a:t>= </a:t>
            </a:r>
            <a:r>
              <a:rPr lang="en-US" sz="2800" b="1" u="sng" dirty="0" smtClean="0"/>
              <a:t>are loose collections of ice, dust, and small rocky particles whose orbits are usually very long, narrow ellipse.</a:t>
            </a:r>
          </a:p>
          <a:p>
            <a:pPr eaLnBrk="1" hangingPunct="1"/>
            <a:r>
              <a:rPr lang="en-US" sz="2800" dirty="0" smtClean="0"/>
              <a:t>Comet’s head= when the comet gets close to the sun the ice turns into a gas.</a:t>
            </a:r>
          </a:p>
          <a:p>
            <a:pPr eaLnBrk="1" hangingPunct="1"/>
            <a:r>
              <a:rPr lang="en-US" sz="2800" dirty="0" smtClean="0"/>
              <a:t>Comet’s tail= As the comet heats up the gas and dust stream outward forming a tail. The tail can be up to 100 million kilometers long.</a:t>
            </a:r>
          </a:p>
          <a:p>
            <a:pPr eaLnBrk="1" hangingPunct="1"/>
            <a:r>
              <a:rPr lang="en-US" sz="2800" dirty="0" smtClean="0"/>
              <a:t>Think-pair share : Where do comets come from?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Comet video clip</a:t>
            </a:r>
          </a:p>
        </p:txBody>
      </p:sp>
      <p:pic>
        <p:nvPicPr>
          <p:cNvPr id="4" name="All_About_Comets.asf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676400" y="1600200"/>
            <a:ext cx="6481763" cy="44196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Asteroids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u="sng" dirty="0" smtClean="0"/>
              <a:t>Asteroids= are rocky objects too small and too numerous to be considered planets.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Most asteroids revolve around the sun in fairly circular orbits between Mars and Jupiter in a region called the Asteroid belt.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One asteroid that hit earth 65 million years ago filled the atmosphere with dust and smoke blocking sunlight around the world. Scientists believe this is how the dinosaurs became extinct.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Meteors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b="1" u="sng" dirty="0" smtClean="0"/>
              <a:t> </a:t>
            </a:r>
            <a:r>
              <a:rPr lang="en-US" sz="2800" b="1" u="sng" dirty="0" smtClean="0"/>
              <a:t>Meteoroid= is a chunk of rock and dust in space that comes from a comet or asteroid.</a:t>
            </a:r>
          </a:p>
          <a:p>
            <a:pPr eaLnBrk="1" hangingPunct="1">
              <a:buFont typeface="Arial" charset="0"/>
              <a:buNone/>
            </a:pPr>
            <a:r>
              <a:rPr lang="en-US" sz="2800" b="1" u="sng" dirty="0" smtClean="0"/>
              <a:t>Meteor = When a meteoroid enters earth atmosphere friction with the air creates heat and produces a streak of light.</a:t>
            </a:r>
          </a:p>
          <a:p>
            <a:pPr eaLnBrk="1" hangingPunct="1">
              <a:buFont typeface="Arial" charset="0"/>
              <a:buNone/>
            </a:pPr>
            <a:r>
              <a:rPr lang="en-US" sz="2800" b="1" u="sng" dirty="0" smtClean="0"/>
              <a:t>Meteorites= Meteoroids that pass through the atmosphere and strike earths surface is called a meteorite. </a:t>
            </a:r>
          </a:p>
          <a:p>
            <a:pPr eaLnBrk="1" hangingPunct="1">
              <a:buFont typeface="Arial" charset="0"/>
              <a:buNone/>
            </a:pPr>
            <a:r>
              <a:rPr lang="en-US" sz="2800" dirty="0" smtClean="0"/>
              <a:t>Think- pair share: Where do Meteoroids come from?</a:t>
            </a:r>
          </a:p>
          <a:p>
            <a:pPr eaLnBrk="1" hangingPunct="1">
              <a:buFont typeface="Arial" charset="0"/>
              <a:buNone/>
            </a:pPr>
            <a:endParaRPr lang="en-US" dirty="0" smtClean="0"/>
          </a:p>
          <a:p>
            <a:pPr eaLnBrk="1" hangingPunct="1">
              <a:buFont typeface="Arial" charset="0"/>
              <a:buNone/>
            </a:pPr>
            <a:endParaRPr lang="en-US" dirty="0" smtClean="0"/>
          </a:p>
          <a:p>
            <a:pPr eaLnBrk="1" hangingPunct="1">
              <a:buFont typeface="Arial" charset="0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Asteroids and meteors video clip</a:t>
            </a:r>
          </a:p>
        </p:txBody>
      </p:sp>
      <p:pic>
        <p:nvPicPr>
          <p:cNvPr id="4" name="Asteroids_and_Meteoroids.asf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365250" y="1676400"/>
            <a:ext cx="6594475" cy="4495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Earth’s 10 biggest impacts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mtClean="0"/>
              <a:t> </a:t>
            </a:r>
            <a:r>
              <a:rPr lang="en-US" smtClean="0">
                <a:hlinkClick r:id="rId2"/>
              </a:rPr>
              <a:t>Impact link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Nova  video 2036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hlinkClick r:id="rId2"/>
              </a:rPr>
              <a:t>Asteroid 2036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246</Words>
  <Application>Microsoft Office PowerPoint</Application>
  <PresentationFormat>On-screen Show (4:3)</PresentationFormat>
  <Paragraphs>22</Paragraphs>
  <Slides>8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Comets, Asteroids, and Meteors</vt:lpstr>
      <vt:lpstr>Comets</vt:lpstr>
      <vt:lpstr>Comet video clip</vt:lpstr>
      <vt:lpstr>Asteroids</vt:lpstr>
      <vt:lpstr>Meteors</vt:lpstr>
      <vt:lpstr>Asteroids and meteors video clip</vt:lpstr>
      <vt:lpstr>Earth’s 10 biggest impacts</vt:lpstr>
      <vt:lpstr>Nova  video 2036</vt:lpstr>
    </vt:vector>
  </TitlesOfParts>
  <Company>CUSD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Comets, Asteroids, and Meteors</dc:title>
  <dc:creator>CUSD</dc:creator>
  <cp:lastModifiedBy>cusd</cp:lastModifiedBy>
  <cp:revision>15</cp:revision>
  <dcterms:created xsi:type="dcterms:W3CDTF">2011-05-31T17:04:41Z</dcterms:created>
  <dcterms:modified xsi:type="dcterms:W3CDTF">2012-05-14T16:27:04Z</dcterms:modified>
</cp:coreProperties>
</file>