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87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ectangle 4"/>
          <p:cNvSpPr/>
          <p:nvPr/>
        </p:nvSpPr>
        <p:spPr>
          <a:xfrm>
            <a:off x="309563" y="681038"/>
            <a:ext cx="4603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6" name="Rectangle 5"/>
          <p:cNvSpPr/>
          <p:nvPr/>
        </p:nvSpPr>
        <p:spPr>
          <a:xfrm>
            <a:off x="268288" y="681038"/>
            <a:ext cx="2857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7" name="Rectangle 6"/>
          <p:cNvSpPr/>
          <p:nvPr/>
        </p:nvSpPr>
        <p:spPr>
          <a:xfrm>
            <a:off x="249238"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0" name="Rectangle 9"/>
          <p:cNvSpPr/>
          <p:nvPr/>
        </p:nvSpPr>
        <p:spPr>
          <a:xfrm>
            <a:off x="222250"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1" name="Rectangle 10"/>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2" name="Rectangle 11"/>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3" name="Rectangle 12"/>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4" name="Rectangle 13"/>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lang="en-US" smtClean="0"/>
              <a:t>Click to edit Master title style</a:t>
            </a:r>
            <a:endParaRPr lang="en-US"/>
          </a:p>
        </p:txBody>
      </p:sp>
      <p:sp>
        <p:nvSpPr>
          <p:cNvPr id="9" name="Subtitle 8"/>
          <p:cNvSpPr>
            <a:spLocks noGrp="1"/>
          </p:cNvSpPr>
          <p:nvPr>
            <p:ph type="subTitle" idx="1"/>
          </p:nvPr>
        </p:nvSpPr>
        <p:spPr>
          <a:xfrm>
            <a:off x="914400" y="2834640"/>
            <a:ext cx="7772400" cy="1508760"/>
          </a:xfrm>
        </p:spPr>
        <p:txBody>
          <a:bodyPr lIns="100584"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5" name="Date Placeholder 27"/>
          <p:cNvSpPr>
            <a:spLocks noGrp="1"/>
          </p:cNvSpPr>
          <p:nvPr>
            <p:ph type="dt" sz="half" idx="10"/>
          </p:nvPr>
        </p:nvSpPr>
        <p:spPr/>
        <p:txBody>
          <a:bodyPr/>
          <a:lstStyle>
            <a:lvl1pPr>
              <a:defRPr/>
            </a:lvl1pPr>
            <a:extLst/>
          </a:lstStyle>
          <a:p>
            <a:pPr>
              <a:defRPr/>
            </a:pPr>
            <a:fld id="{070DFACD-B6FB-46D5-8454-95B942BE79E3}" type="datetimeFigureOut">
              <a:rPr lang="en-US"/>
              <a:pPr>
                <a:defRPr/>
              </a:pPr>
              <a:t>3/14/2012</a:t>
            </a:fld>
            <a:endParaRPr lang="en-US"/>
          </a:p>
        </p:txBody>
      </p:sp>
      <p:sp>
        <p:nvSpPr>
          <p:cNvPr id="16" name="Footer Placeholder 16"/>
          <p:cNvSpPr>
            <a:spLocks noGrp="1"/>
          </p:cNvSpPr>
          <p:nvPr>
            <p:ph type="ftr" sz="quarter" idx="11"/>
          </p:nvPr>
        </p:nvSpPr>
        <p:spPr/>
        <p:txBody>
          <a:bodyPr/>
          <a:lstStyle>
            <a:lvl1pPr>
              <a:defRPr/>
            </a:lvl1pPr>
            <a:extLst/>
          </a:lstStyle>
          <a:p>
            <a:pPr>
              <a:defRPr/>
            </a:pPr>
            <a:endParaRPr lang="en-US"/>
          </a:p>
        </p:txBody>
      </p:sp>
      <p:sp>
        <p:nvSpPr>
          <p:cNvPr id="17" name="Slide Number Placeholder 28"/>
          <p:cNvSpPr>
            <a:spLocks noGrp="1"/>
          </p:cNvSpPr>
          <p:nvPr>
            <p:ph type="sldNum" sz="quarter" idx="12"/>
          </p:nvPr>
        </p:nvSpPr>
        <p:spPr/>
        <p:txBody>
          <a:bodyPr/>
          <a:lstStyle>
            <a:lvl1pPr>
              <a:defRPr/>
            </a:lvl1pPr>
            <a:extLst/>
          </a:lstStyle>
          <a:p>
            <a:pPr>
              <a:defRPr/>
            </a:pPr>
            <a:fld id="{6D24D26A-7362-4DD4-95A2-64B58BF8954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70E0AEC1-6E51-4050-B3BC-042D15DCF6FC}" type="datetimeFigureOut">
              <a:rPr lang="en-US"/>
              <a:pPr>
                <a:defRPr/>
              </a:pPr>
              <a:t>3/14/2012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6FCF4896-4AD2-4DA7-AEED-057C6D607F4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71791AAB-FF30-43DC-B9F8-2524E6DE420F}" type="datetimeFigureOut">
              <a:rPr lang="en-US"/>
              <a:pPr>
                <a:defRPr/>
              </a:pPr>
              <a:t>3/14/2012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213AA00E-ED52-48B1-9127-C426BB8DAD9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E2F833D7-F256-46D6-B37A-EC381821FF0A}" type="datetimeFigureOut">
              <a:rPr lang="en-US"/>
              <a:pPr>
                <a:defRPr/>
              </a:pPr>
              <a:t>3/14/2012</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D78137E2-2F9F-4F9D-9B45-20E4DDE4010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3"/>
          <p:cNvSpPr>
            <a:spLocks/>
          </p:cNvSpPr>
          <p:nvPr/>
        </p:nvSpPr>
        <p:spPr bwMode="auto">
          <a:xfrm>
            <a:off x="4829175" y="1073150"/>
            <a:ext cx="4321175"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a:p>
        </p:txBody>
      </p:sp>
      <p:sp>
        <p:nvSpPr>
          <p:cNvPr id="5" name="Freeform 4"/>
          <p:cNvSpPr>
            <a:spLocks/>
          </p:cNvSpPr>
          <p:nvPr/>
        </p:nvSpPr>
        <p:spPr bwMode="auto">
          <a:xfrm>
            <a:off x="374650" y="0"/>
            <a:ext cx="5513388" cy="6615113"/>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a:p>
        </p:txBody>
      </p:sp>
      <p:sp>
        <p:nvSpPr>
          <p:cNvPr id="6" name="Freeform 5"/>
          <p:cNvSpPr>
            <a:spLocks/>
          </p:cNvSpPr>
          <p:nvPr/>
        </p:nvSpPr>
        <p:spPr bwMode="auto">
          <a:xfrm rot="5236414">
            <a:off x="4461669" y="1483519"/>
            <a:ext cx="4114800" cy="1189038"/>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eform 6"/>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reeform 7"/>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9" name="Freeform 8"/>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0" name="Freeform 9"/>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1" name="Freeform 10"/>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reeform 11"/>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3" name="Freeform 12"/>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Freeform 13"/>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5" name="Freeform 14"/>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6" name="Freeform 15"/>
          <p:cNvSpPr>
            <a:spLocks/>
          </p:cNvSpPr>
          <p:nvPr/>
        </p:nvSpPr>
        <p:spPr bwMode="auto">
          <a:xfrm>
            <a:off x="366713"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7" name="Freeform 16"/>
          <p:cNvSpPr>
            <a:spLocks/>
          </p:cNvSpPr>
          <p:nvPr/>
        </p:nvSpPr>
        <p:spPr bwMode="auto">
          <a:xfrm>
            <a:off x="366713"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8" name="Freeform 17"/>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9" name="Rectangle 18"/>
          <p:cNvSpPr/>
          <p:nvPr/>
        </p:nvSpPr>
        <p:spPr>
          <a:xfrm>
            <a:off x="363538" y="401638"/>
            <a:ext cx="8504237"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0" name="Rectangle 19"/>
          <p:cNvSpPr/>
          <p:nvPr/>
        </p:nvSpPr>
        <p:spPr>
          <a:xfrm flipH="1">
            <a:off x="371475" y="681038"/>
            <a:ext cx="2698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1" name="Rectangle 20"/>
          <p:cNvSpPr/>
          <p:nvPr/>
        </p:nvSpPr>
        <p:spPr>
          <a:xfrm flipH="1">
            <a:off x="411163" y="681038"/>
            <a:ext cx="2698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2" name="Rectangle 21"/>
          <p:cNvSpPr/>
          <p:nvPr/>
        </p:nvSpPr>
        <p:spPr>
          <a:xfrm flipH="1">
            <a:off x="44767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3" name="Rectangle 22"/>
          <p:cNvSpPr/>
          <p:nvPr/>
        </p:nvSpPr>
        <p:spPr>
          <a:xfrm flipH="1">
            <a:off x="476250"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4" name="Rectangle 23"/>
          <p:cNvSpPr/>
          <p:nvPr/>
        </p:nvSpPr>
        <p:spPr>
          <a:xfrm>
            <a:off x="500063" y="681038"/>
            <a:ext cx="365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3" name="Text Placeholder 2"/>
          <p:cNvSpPr>
            <a:spLocks noGrp="1"/>
          </p:cNvSpPr>
          <p:nvPr>
            <p:ph type="body" idx="1"/>
          </p:nvPr>
        </p:nvSpPr>
        <p:spPr>
          <a:xfrm>
            <a:off x="706902" y="1351672"/>
            <a:ext cx="5718048" cy="977486"/>
          </a:xfrm>
        </p:spPr>
        <p:txBody>
          <a:bodyPr lIns="82296" bIns="0"/>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lang="en-US" smtClean="0"/>
              <a:t>Click to edit Master title style</a:t>
            </a:r>
            <a:endParaRPr lang="en-US"/>
          </a:p>
        </p:txBody>
      </p:sp>
      <p:sp>
        <p:nvSpPr>
          <p:cNvPr id="25" name="Date Placeholder 3"/>
          <p:cNvSpPr>
            <a:spLocks noGrp="1"/>
          </p:cNvSpPr>
          <p:nvPr>
            <p:ph type="dt" sz="half" idx="10"/>
          </p:nvPr>
        </p:nvSpPr>
        <p:spPr/>
        <p:txBody>
          <a:bodyPr/>
          <a:lstStyle>
            <a:lvl1pPr>
              <a:defRPr/>
            </a:lvl1pPr>
            <a:extLst/>
          </a:lstStyle>
          <a:p>
            <a:pPr>
              <a:defRPr/>
            </a:pPr>
            <a:fld id="{8174A50A-16D6-421C-8EE1-71F97FCA9CB3}" type="datetimeFigureOut">
              <a:rPr lang="en-US"/>
              <a:pPr>
                <a:defRPr/>
              </a:pPr>
              <a:t>3/14/2012</a:t>
            </a:fld>
            <a:endParaRPr lang="en-US"/>
          </a:p>
        </p:txBody>
      </p:sp>
      <p:sp>
        <p:nvSpPr>
          <p:cNvPr id="26" name="Footer Placeholder 4"/>
          <p:cNvSpPr>
            <a:spLocks noGrp="1"/>
          </p:cNvSpPr>
          <p:nvPr>
            <p:ph type="ftr" sz="quarter" idx="11"/>
          </p:nvPr>
        </p:nvSpPr>
        <p:spPr/>
        <p:txBody>
          <a:bodyPr/>
          <a:lstStyle>
            <a:lvl1pPr>
              <a:defRPr/>
            </a:lvl1pPr>
            <a:extLst/>
          </a:lstStyle>
          <a:p>
            <a:pPr>
              <a:defRPr/>
            </a:pPr>
            <a:endParaRPr lang="en-US"/>
          </a:p>
        </p:txBody>
      </p:sp>
      <p:sp>
        <p:nvSpPr>
          <p:cNvPr id="27" name="Slide Number Placeholder 5"/>
          <p:cNvSpPr>
            <a:spLocks noGrp="1"/>
          </p:cNvSpPr>
          <p:nvPr>
            <p:ph type="sldNum" sz="quarter" idx="12"/>
          </p:nvPr>
        </p:nvSpPr>
        <p:spPr/>
        <p:txBody>
          <a:bodyPr/>
          <a:lstStyle>
            <a:lvl1pPr>
              <a:defRPr/>
            </a:lvl1pPr>
            <a:extLst/>
          </a:lstStyle>
          <a:p>
            <a:pPr>
              <a:defRPr/>
            </a:pPr>
            <a:fld id="{B231A039-1F34-485F-88F2-0FC53255DF0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821B62CB-ED17-4456-A8EF-A94C9B163E96}" type="datetimeFigureOut">
              <a:rPr lang="en-US"/>
              <a:pPr>
                <a:defRPr/>
              </a:pPr>
              <a:t>3/14/2012</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70BD1237-AF5B-4DB3-8E6F-4981C3B4B57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Rectangle 6"/>
          <p:cNvSpPr/>
          <p:nvPr/>
        </p:nvSpPr>
        <p:spPr>
          <a:xfrm>
            <a:off x="0" y="401638"/>
            <a:ext cx="8867775"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Rectangle 7"/>
          <p:cNvSpPr/>
          <p:nvPr/>
        </p:nvSpPr>
        <p:spPr>
          <a:xfrm>
            <a:off x="87313" y="681038"/>
            <a:ext cx="460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9" name="Rectangle 8"/>
          <p:cNvSpPr/>
          <p:nvPr/>
        </p:nvSpPr>
        <p:spPr>
          <a:xfrm>
            <a:off x="47625" y="681038"/>
            <a:ext cx="269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0" name="Rectangle 9"/>
          <p:cNvSpPr/>
          <p:nvPr/>
        </p:nvSpPr>
        <p:spPr>
          <a:xfrm>
            <a:off x="28575"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Rectangle 10"/>
          <p:cNvSpPr/>
          <p:nvPr/>
        </p:nvSpPr>
        <p:spPr>
          <a:xfrm>
            <a:off x="0"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Rectangle 11"/>
          <p:cNvSpPr/>
          <p:nvPr/>
        </p:nvSpPr>
        <p:spPr>
          <a:xfrm flipH="1">
            <a:off x="149225"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3" name="Rectangle 12"/>
          <p:cNvSpPr/>
          <p:nvPr/>
        </p:nvSpPr>
        <p:spPr>
          <a:xfrm flipH="1">
            <a:off x="188913"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4" name="Rectangle 13"/>
          <p:cNvSpPr/>
          <p:nvPr/>
        </p:nvSpPr>
        <p:spPr>
          <a:xfrm flipH="1">
            <a:off x="227013"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5" name="Rectangle 14"/>
          <p:cNvSpPr/>
          <p:nvPr/>
        </p:nvSpPr>
        <p:spPr>
          <a:xfrm flipH="1">
            <a:off x="255588" y="681038"/>
            <a:ext cx="79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6" name="Rectangle 15"/>
          <p:cNvSpPr/>
          <p:nvPr/>
        </p:nvSpPr>
        <p:spPr>
          <a:xfrm>
            <a:off x="279400" y="681038"/>
            <a:ext cx="3651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 name="Title 1"/>
          <p:cNvSpPr>
            <a:spLocks noGrp="1"/>
          </p:cNvSpPr>
          <p:nvPr>
            <p:ph type="title"/>
          </p:nvPr>
        </p:nvSpPr>
        <p:spPr>
          <a:xfrm>
            <a:off x="504824" y="512064"/>
            <a:ext cx="7772400" cy="914400"/>
          </a:xfrm>
        </p:spPr>
        <p:txBody>
          <a:bodyPr/>
          <a:lstStyle>
            <a:lvl1pPr>
              <a:defRPr sz="4000"/>
            </a:lvl1pPr>
            <a:extLst/>
          </a:lstStyle>
          <a:p>
            <a:r>
              <a:rPr lang="en-US" smtClean="0"/>
              <a:t>Click to edit Master title style</a:t>
            </a:r>
            <a:endParaRPr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6"/>
          <p:cNvSpPr>
            <a:spLocks noGrp="1"/>
          </p:cNvSpPr>
          <p:nvPr>
            <p:ph type="dt" sz="half" idx="10"/>
          </p:nvPr>
        </p:nvSpPr>
        <p:spPr/>
        <p:txBody>
          <a:bodyPr/>
          <a:lstStyle>
            <a:lvl1pPr>
              <a:defRPr/>
            </a:lvl1pPr>
            <a:extLst/>
          </a:lstStyle>
          <a:p>
            <a:pPr>
              <a:defRPr/>
            </a:pPr>
            <a:fld id="{72DD48F2-BE5F-43B7-B9F0-E6FD31F40DA8}" type="datetimeFigureOut">
              <a:rPr lang="en-US"/>
              <a:pPr>
                <a:defRPr/>
              </a:pPr>
              <a:t>3/14/2012</a:t>
            </a:fld>
            <a:endParaRPr lang="en-US"/>
          </a:p>
        </p:txBody>
      </p:sp>
      <p:sp>
        <p:nvSpPr>
          <p:cNvPr id="18" name="Footer Placeholder 7"/>
          <p:cNvSpPr>
            <a:spLocks noGrp="1"/>
          </p:cNvSpPr>
          <p:nvPr>
            <p:ph type="ftr" sz="quarter" idx="11"/>
          </p:nvPr>
        </p:nvSpPr>
        <p:spPr/>
        <p:txBody>
          <a:bodyPr/>
          <a:lstStyle>
            <a:lvl1pPr>
              <a:defRPr/>
            </a:lvl1pPr>
            <a:extLst/>
          </a:lstStyle>
          <a:p>
            <a:pPr>
              <a:defRPr/>
            </a:pPr>
            <a:endParaRPr lang="en-US"/>
          </a:p>
        </p:txBody>
      </p:sp>
      <p:sp>
        <p:nvSpPr>
          <p:cNvPr id="19" name="Slide Number Placeholder 8"/>
          <p:cNvSpPr>
            <a:spLocks noGrp="1"/>
          </p:cNvSpPr>
          <p:nvPr>
            <p:ph type="sldNum" sz="quarter" idx="12"/>
          </p:nvPr>
        </p:nvSpPr>
        <p:spPr/>
        <p:txBody>
          <a:bodyPr/>
          <a:lstStyle>
            <a:lvl1pPr>
              <a:defRPr/>
            </a:lvl1pPr>
            <a:extLst/>
          </a:lstStyle>
          <a:p>
            <a:pPr>
              <a:defRPr/>
            </a:pPr>
            <a:fld id="{DC803B80-316F-4D7C-8412-4FF96D7C8A2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C02C8513-7517-49D2-A972-FDD7B3C09906}" type="datetimeFigureOut">
              <a:rPr lang="en-US"/>
              <a:pPr>
                <a:defRPr/>
              </a:pPr>
              <a:t>3/14/2012</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AC4BA85F-50BD-4B09-9333-D41DD0310FB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extLst/>
          </a:lstStyle>
          <a:p>
            <a:pPr>
              <a:defRPr/>
            </a:pPr>
            <a:fld id="{2972C2BD-2BDE-47A3-9539-B84C800CFEA3}" type="datetimeFigureOut">
              <a:rPr lang="en-US"/>
              <a:pPr>
                <a:defRPr/>
              </a:pPr>
              <a:t>3/14/2012</a:t>
            </a:fld>
            <a:endParaRPr lang="en-US"/>
          </a:p>
        </p:txBody>
      </p:sp>
      <p:sp>
        <p:nvSpPr>
          <p:cNvPr id="3" name="Footer Placeholder 2"/>
          <p:cNvSpPr>
            <a:spLocks noGrp="1"/>
          </p:cNvSpPr>
          <p:nvPr>
            <p:ph type="ftr" sz="quarter" idx="11"/>
          </p:nvPr>
        </p:nvSpPr>
        <p:spPr/>
        <p:txBody>
          <a:bodyPr/>
          <a:lstStyle>
            <a:lvl1pPr>
              <a:defRPr/>
            </a:lvl1pPr>
            <a:extLst/>
          </a:lstStyle>
          <a:p>
            <a:pPr>
              <a:defRPr/>
            </a:pPr>
            <a:endParaRPr lang="en-US"/>
          </a:p>
        </p:txBody>
      </p:sp>
      <p:sp>
        <p:nvSpPr>
          <p:cNvPr id="4" name="Slide Number Placeholder 3"/>
          <p:cNvSpPr>
            <a:spLocks noGrp="1"/>
          </p:cNvSpPr>
          <p:nvPr>
            <p:ph type="sldNum" sz="quarter" idx="12"/>
          </p:nvPr>
        </p:nvSpPr>
        <p:spPr/>
        <p:txBody>
          <a:bodyPr/>
          <a:lstStyle>
            <a:lvl1pPr>
              <a:defRPr/>
            </a:lvl1pPr>
            <a:extLst/>
          </a:lstStyle>
          <a:p>
            <a:pPr>
              <a:defRPr/>
            </a:pPr>
            <a:fld id="{A96EDB47-7FF7-4E6C-B160-7B2D1152085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lang="en-US" smtClean="0"/>
              <a:t>Click to edit Master title style</a:t>
            </a:r>
            <a:endParaRPr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A3E4CBD0-FBD8-43AA-B856-5AA26B2E3BC6}" type="datetimeFigureOut">
              <a:rPr lang="en-US"/>
              <a:pPr>
                <a:defRPr/>
              </a:pPr>
              <a:t>3/14/2012</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2D52610E-4A2C-48E8-ADD1-2F6F7EB0668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a:off x="368300" y="0"/>
            <a:ext cx="8777288"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6" name="Straight Connector 5"/>
          <p:cNvCxnSpPr/>
          <p:nvPr/>
        </p:nvCxnSpPr>
        <p:spPr>
          <a:xfrm flipV="1">
            <a:off x="363538" y="1884363"/>
            <a:ext cx="8782050"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7" name="Group 19"/>
          <p:cNvGrpSpPr>
            <a:grpSpLocks/>
          </p:cNvGrpSpPr>
          <p:nvPr/>
        </p:nvGrpSpPr>
        <p:grpSpPr bwMode="auto">
          <a:xfrm rot="5400000">
            <a:off x="8515351" y="1219200"/>
            <a:ext cx="131762" cy="128587"/>
            <a:chOff x="6668087" y="1297746"/>
            <a:chExt cx="161840" cy="156602"/>
          </a:xfrm>
        </p:grpSpPr>
        <p:cxnSp>
          <p:nvCxnSpPr>
            <p:cNvPr id="8" name="Straight Connector 7"/>
            <p:cNvCxnSpPr/>
            <p:nvPr/>
          </p:nvCxnSpPr>
          <p:spPr>
            <a:xfrm rot="16200000">
              <a:off x="6663593" y="1300308"/>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5400000" flipH="1">
              <a:off x="6744513" y="1299332"/>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1" name="Group 25"/>
          <p:cNvGrpSpPr>
            <a:grpSpLocks/>
          </p:cNvGrpSpPr>
          <p:nvPr/>
        </p:nvGrpSpPr>
        <p:grpSpPr bwMode="auto">
          <a:xfrm rot="5400000">
            <a:off x="8667751" y="1371600"/>
            <a:ext cx="131762" cy="128587"/>
            <a:chOff x="6668087" y="1297746"/>
            <a:chExt cx="161840" cy="156602"/>
          </a:xfrm>
        </p:grpSpPr>
        <p:cxnSp>
          <p:nvCxnSpPr>
            <p:cNvPr id="12" name="Straight Connector 11"/>
            <p:cNvCxnSpPr/>
            <p:nvPr/>
          </p:nvCxnSpPr>
          <p:spPr>
            <a:xfrm rot="16200000">
              <a:off x="6663593" y="1300308"/>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5400000" flipH="1">
              <a:off x="6744513" y="1299332"/>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5" name="Group 29"/>
          <p:cNvGrpSpPr>
            <a:grpSpLocks/>
          </p:cNvGrpSpPr>
          <p:nvPr/>
        </p:nvGrpSpPr>
        <p:grpSpPr bwMode="auto">
          <a:xfrm rot="5400000">
            <a:off x="8320087" y="1474788"/>
            <a:ext cx="131763" cy="128588"/>
            <a:chOff x="6668087" y="1297746"/>
            <a:chExt cx="161840" cy="156602"/>
          </a:xfrm>
        </p:grpSpPr>
        <p:cxnSp>
          <p:nvCxnSpPr>
            <p:cNvPr id="16" name="Straight Connector 15"/>
            <p:cNvCxnSpPr/>
            <p:nvPr/>
          </p:nvCxnSpPr>
          <p:spPr>
            <a:xfrm rot="16200000">
              <a:off x="6663592" y="1300307"/>
              <a:ext cx="88934"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16200000" flipV="1">
              <a:off x="6685198" y="1391513"/>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rot="5400000" flipH="1">
              <a:off x="6744512" y="1299332"/>
              <a:ext cx="8893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lang="en-US" smtClean="0"/>
              <a:t>Click to edit Master title style</a:t>
            </a:r>
            <a:endParaRPr lang="en-US"/>
          </a:p>
        </p:txBody>
      </p:sp>
      <p:sp>
        <p:nvSpPr>
          <p:cNvPr id="3" name="Picture Placeholder 2"/>
          <p:cNvSpPr>
            <a:spLocks noGrp="1"/>
          </p:cNvSpPr>
          <p:nvPr>
            <p:ph type="pic" idx="1"/>
          </p:nvPr>
        </p:nvSpPr>
        <p:spPr>
          <a:xfrm>
            <a:off x="368032" y="1893781"/>
            <a:ext cx="8778240" cy="4960144"/>
          </a:xfrm>
          <a:solidFill>
            <a:schemeClr val="bg2"/>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9" name="Date Placeholder 4"/>
          <p:cNvSpPr>
            <a:spLocks noGrp="1"/>
          </p:cNvSpPr>
          <p:nvPr>
            <p:ph type="dt" sz="half" idx="10"/>
          </p:nvPr>
        </p:nvSpPr>
        <p:spPr>
          <a:xfrm>
            <a:off x="6477000" y="55563"/>
            <a:ext cx="2133600" cy="365125"/>
          </a:xfrm>
        </p:spPr>
        <p:txBody>
          <a:bodyPr/>
          <a:lstStyle>
            <a:lvl1pPr>
              <a:defRPr/>
            </a:lvl1pPr>
            <a:extLst/>
          </a:lstStyle>
          <a:p>
            <a:pPr>
              <a:defRPr/>
            </a:pPr>
            <a:fld id="{AB43094D-CC16-46B6-ACEF-C71FA4EC4677}" type="datetimeFigureOut">
              <a:rPr lang="en-US"/>
              <a:pPr>
                <a:defRPr/>
              </a:pPr>
              <a:t>3/14/2012</a:t>
            </a:fld>
            <a:endParaRPr lang="en-US"/>
          </a:p>
        </p:txBody>
      </p:sp>
      <p:sp>
        <p:nvSpPr>
          <p:cNvPr id="20" name="Footer Placeholder 5"/>
          <p:cNvSpPr>
            <a:spLocks noGrp="1"/>
          </p:cNvSpPr>
          <p:nvPr>
            <p:ph type="ftr" sz="quarter" idx="11"/>
          </p:nvPr>
        </p:nvSpPr>
        <p:spPr>
          <a:xfrm>
            <a:off x="914400" y="55563"/>
            <a:ext cx="5562600" cy="365125"/>
          </a:xfrm>
        </p:spPr>
        <p:txBody>
          <a:bodyPr/>
          <a:lstStyle>
            <a:lvl1pPr>
              <a:defRPr/>
            </a:lvl1pPr>
            <a:extLst/>
          </a:lstStyle>
          <a:p>
            <a:pPr>
              <a:defRPr/>
            </a:pPr>
            <a:endParaRPr lang="en-US"/>
          </a:p>
        </p:txBody>
      </p:sp>
      <p:sp>
        <p:nvSpPr>
          <p:cNvPr id="21" name="Slide Number Placeholder 6"/>
          <p:cNvSpPr>
            <a:spLocks noGrp="1"/>
          </p:cNvSpPr>
          <p:nvPr>
            <p:ph type="sldNum" sz="quarter" idx="12"/>
          </p:nvPr>
        </p:nvSpPr>
        <p:spPr>
          <a:xfrm>
            <a:off x="8610600" y="55563"/>
            <a:ext cx="457200" cy="365125"/>
          </a:xfrm>
        </p:spPr>
        <p:txBody>
          <a:bodyPr/>
          <a:lstStyle>
            <a:lvl1pPr>
              <a:defRPr/>
            </a:lvl1pPr>
            <a:extLst/>
          </a:lstStyle>
          <a:p>
            <a:pPr>
              <a:defRPr/>
            </a:pPr>
            <a:fld id="{B5902330-51A3-41C3-A6EB-2B72212DB0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Rectangle 7"/>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9" name="Rectangle 8"/>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0" name="Rectangle 9"/>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Rectangle 10"/>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Rectangle 11"/>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5" name="Rectangle 14"/>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6" name="Rectangle 15"/>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7" name="Rectangle 16"/>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2" name="Title Placeholder 21"/>
          <p:cNvSpPr>
            <a:spLocks noGrp="1"/>
          </p:cNvSpPr>
          <p:nvPr>
            <p:ph type="title"/>
          </p:nvPr>
        </p:nvSpPr>
        <p:spPr>
          <a:xfrm>
            <a:off x="914400" y="512763"/>
            <a:ext cx="7772400" cy="914400"/>
          </a:xfrm>
          <a:prstGeom prst="rect">
            <a:avLst/>
          </a:prstGeom>
        </p:spPr>
        <p:txBody>
          <a:bodyPr vert="horz" anchor="t">
            <a:noAutofit/>
          </a:bodyPr>
          <a:lstStyle>
            <a:extLst/>
          </a:lstStyle>
          <a:p>
            <a:r>
              <a:rPr lang="en-US" smtClean="0"/>
              <a:t>Click to edit Master title style</a:t>
            </a:r>
            <a:endParaRPr lang="en-US"/>
          </a:p>
        </p:txBody>
      </p:sp>
      <p:sp>
        <p:nvSpPr>
          <p:cNvPr id="1036" name="Text Placeholder 12"/>
          <p:cNvSpPr>
            <a:spLocks noGrp="1"/>
          </p:cNvSpPr>
          <p:nvPr>
            <p:ph type="body" idx="1"/>
          </p:nvPr>
        </p:nvSpPr>
        <p:spPr bwMode="auto">
          <a:xfrm>
            <a:off x="914400" y="178435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smtClean="0">
                <a:solidFill>
                  <a:schemeClr val="tx2"/>
                </a:solidFill>
              </a:defRPr>
            </a:lvl1pPr>
            <a:extLst/>
          </a:lstStyle>
          <a:p>
            <a:pPr>
              <a:defRPr/>
            </a:pPr>
            <a:fld id="{8104EB1C-159D-4697-9F0D-CC758B204295}" type="datetimeFigureOut">
              <a:rPr lang="en-US"/>
              <a:pPr>
                <a:defRPr/>
              </a:pPr>
              <a:t>3/14/2012</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pPr>
              <a:defRPr/>
            </a:pPr>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smtClean="0">
                <a:solidFill>
                  <a:schemeClr val="tx2"/>
                </a:solidFill>
              </a:defRPr>
            </a:lvl1pPr>
            <a:extLst/>
          </a:lstStyle>
          <a:p>
            <a:pPr>
              <a:defRPr/>
            </a:pPr>
            <a:fld id="{D3D6584B-2672-47DA-BDB9-FEFBC1933DD2}"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83" r:id="rId1"/>
    <p:sldLayoutId id="2147483678" r:id="rId2"/>
    <p:sldLayoutId id="2147483684" r:id="rId3"/>
    <p:sldLayoutId id="2147483685" r:id="rId4"/>
    <p:sldLayoutId id="2147483686" r:id="rId5"/>
    <p:sldLayoutId id="2147483679" r:id="rId6"/>
    <p:sldLayoutId id="2147483687" r:id="rId7"/>
    <p:sldLayoutId id="2147483680" r:id="rId8"/>
    <p:sldLayoutId id="2147483688" r:id="rId9"/>
    <p:sldLayoutId id="2147483681" r:id="rId10"/>
    <p:sldLayoutId id="2147483682" r:id="rId11"/>
  </p:sldLayoutIdLst>
  <p:txStyles>
    <p:titleStyle>
      <a:lvl1pPr algn="l" rtl="0" fontAlgn="base">
        <a:spcBef>
          <a:spcPct val="0"/>
        </a:spcBef>
        <a:spcAft>
          <a:spcPct val="0"/>
        </a:spcAft>
        <a:defRPr sz="4000" kern="1200" spc="-100">
          <a:solidFill>
            <a:srgbClr val="C1EEFF"/>
          </a:solidFill>
          <a:latin typeface="+mj-lt"/>
          <a:ea typeface="+mj-ea"/>
          <a:cs typeface="+mj-cs"/>
        </a:defRPr>
      </a:lvl1pPr>
      <a:lvl2pPr algn="l" rtl="0" fontAlgn="base">
        <a:spcBef>
          <a:spcPct val="0"/>
        </a:spcBef>
        <a:spcAft>
          <a:spcPct val="0"/>
        </a:spcAft>
        <a:defRPr sz="4000">
          <a:solidFill>
            <a:srgbClr val="C1EEFF"/>
          </a:solidFill>
          <a:latin typeface="Consolas" pitchFamily="49" charset="0"/>
        </a:defRPr>
      </a:lvl2pPr>
      <a:lvl3pPr algn="l" rtl="0" fontAlgn="base">
        <a:spcBef>
          <a:spcPct val="0"/>
        </a:spcBef>
        <a:spcAft>
          <a:spcPct val="0"/>
        </a:spcAft>
        <a:defRPr sz="4000">
          <a:solidFill>
            <a:srgbClr val="C1EEFF"/>
          </a:solidFill>
          <a:latin typeface="Consolas" pitchFamily="49" charset="0"/>
        </a:defRPr>
      </a:lvl3pPr>
      <a:lvl4pPr algn="l" rtl="0" fontAlgn="base">
        <a:spcBef>
          <a:spcPct val="0"/>
        </a:spcBef>
        <a:spcAft>
          <a:spcPct val="0"/>
        </a:spcAft>
        <a:defRPr sz="4000">
          <a:solidFill>
            <a:srgbClr val="C1EEFF"/>
          </a:solidFill>
          <a:latin typeface="Consolas" pitchFamily="49" charset="0"/>
        </a:defRPr>
      </a:lvl4pPr>
      <a:lvl5pPr algn="l" rtl="0" fontAlgn="base">
        <a:spcBef>
          <a:spcPct val="0"/>
        </a:spcBef>
        <a:spcAft>
          <a:spcPct val="0"/>
        </a:spcAft>
        <a:defRPr sz="4000">
          <a:solidFill>
            <a:srgbClr val="C1EEFF"/>
          </a:solidFill>
          <a:latin typeface="Consolas" pitchFamily="49" charset="0"/>
        </a:defRPr>
      </a:lvl5pPr>
      <a:lvl6pPr marL="457200" algn="l" rtl="0" fontAlgn="base">
        <a:spcBef>
          <a:spcPct val="0"/>
        </a:spcBef>
        <a:spcAft>
          <a:spcPct val="0"/>
        </a:spcAft>
        <a:defRPr sz="4000">
          <a:solidFill>
            <a:srgbClr val="C1EEFF"/>
          </a:solidFill>
          <a:latin typeface="Consolas" pitchFamily="49" charset="0"/>
        </a:defRPr>
      </a:lvl6pPr>
      <a:lvl7pPr marL="914400" algn="l" rtl="0" fontAlgn="base">
        <a:spcBef>
          <a:spcPct val="0"/>
        </a:spcBef>
        <a:spcAft>
          <a:spcPct val="0"/>
        </a:spcAft>
        <a:defRPr sz="4000">
          <a:solidFill>
            <a:srgbClr val="C1EEFF"/>
          </a:solidFill>
          <a:latin typeface="Consolas" pitchFamily="49" charset="0"/>
        </a:defRPr>
      </a:lvl7pPr>
      <a:lvl8pPr marL="1371600" algn="l" rtl="0" fontAlgn="base">
        <a:spcBef>
          <a:spcPct val="0"/>
        </a:spcBef>
        <a:spcAft>
          <a:spcPct val="0"/>
        </a:spcAft>
        <a:defRPr sz="4000">
          <a:solidFill>
            <a:srgbClr val="C1EEFF"/>
          </a:solidFill>
          <a:latin typeface="Consolas" pitchFamily="49" charset="0"/>
        </a:defRPr>
      </a:lvl8pPr>
      <a:lvl9pPr marL="1828800" algn="l" rtl="0" fontAlgn="base">
        <a:spcBef>
          <a:spcPct val="0"/>
        </a:spcBef>
        <a:spcAft>
          <a:spcPct val="0"/>
        </a:spcAft>
        <a:defRPr sz="4000">
          <a:solidFill>
            <a:srgbClr val="C1EEFF"/>
          </a:solidFill>
          <a:latin typeface="Consolas" pitchFamily="49" charset="0"/>
        </a:defRPr>
      </a:lvl9pPr>
      <a:extLst/>
    </p:titleStyle>
    <p:bodyStyle>
      <a:lvl1pPr marL="411163" indent="-342900" algn="l" rtl="0" fontAlgn="base">
        <a:spcBef>
          <a:spcPts val="700"/>
        </a:spcBef>
        <a:spcAft>
          <a:spcPct val="0"/>
        </a:spcAft>
        <a:buClr>
          <a:schemeClr val="tx2"/>
        </a:buClr>
        <a:buSzPct val="95000"/>
        <a:buFont typeface="Wingdings" pitchFamily="2" charset="2"/>
        <a:buChar char=""/>
        <a:defRPr sz="3000" kern="1200">
          <a:solidFill>
            <a:schemeClr val="tx1"/>
          </a:solidFill>
          <a:latin typeface="+mn-lt"/>
          <a:ea typeface="+mn-ea"/>
          <a:cs typeface="+mn-cs"/>
        </a:defRPr>
      </a:lvl1pPr>
      <a:lvl2pPr marL="739775" indent="-285750" algn="l" rtl="0" fontAlgn="base">
        <a:spcBef>
          <a:spcPct val="20000"/>
        </a:spcBef>
        <a:spcAft>
          <a:spcPct val="0"/>
        </a:spcAft>
        <a:buClr>
          <a:schemeClr val="accent2"/>
        </a:buClr>
        <a:buSzPct val="90000"/>
        <a:buFont typeface="Wingdings" pitchFamily="2" charset="2"/>
        <a:buChar char=""/>
        <a:defRPr sz="2600" kern="1200">
          <a:solidFill>
            <a:schemeClr val="tx1"/>
          </a:solidFill>
          <a:latin typeface="+mn-lt"/>
          <a:ea typeface="+mn-ea"/>
          <a:cs typeface="+mn-cs"/>
        </a:defRPr>
      </a:lvl2pPr>
      <a:lvl3pPr marL="995363"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260475" indent="-228600" algn="l" rtl="0" fontAlgn="base">
        <a:spcBef>
          <a:spcPct val="20000"/>
        </a:spcBef>
        <a:spcAft>
          <a:spcPct val="0"/>
        </a:spcAft>
        <a:buClr>
          <a:srgbClr val="FEB80A"/>
        </a:buClr>
        <a:buFont typeface="Wingdings 3" pitchFamily="18" charset="2"/>
        <a:buChar char=""/>
        <a:defRPr sz="2200" kern="1200">
          <a:solidFill>
            <a:schemeClr val="tx1"/>
          </a:solidFill>
          <a:latin typeface="+mn-lt"/>
          <a:ea typeface="+mn-ea"/>
          <a:cs typeface="+mn-cs"/>
        </a:defRPr>
      </a:lvl4pPr>
      <a:lvl5pPr marL="1481138" indent="-209550" algn="l" rtl="0" fontAlgn="base">
        <a:spcBef>
          <a:spcPct val="20000"/>
        </a:spcBef>
        <a:spcAft>
          <a:spcPct val="0"/>
        </a:spcAft>
        <a:buClr>
          <a:srgbClr val="FEB80A"/>
        </a:buClr>
        <a:buFont typeface="Wingdings 2" pitchFamily="18" charset="2"/>
        <a:buChar char=""/>
        <a:defRPr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ohio4h.org/sciencealive/rocketsaway.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pPr fontAlgn="auto">
              <a:spcAft>
                <a:spcPts val="0"/>
              </a:spcAft>
              <a:defRPr/>
            </a:pPr>
            <a:r>
              <a:rPr lang="en-US" smtClean="0">
                <a:solidFill>
                  <a:schemeClr val="tx2">
                    <a:satMod val="200000"/>
                  </a:schemeClr>
                </a:solidFill>
              </a:rPr>
              <a:t>Bottle Rockets</a:t>
            </a:r>
          </a:p>
        </p:txBody>
      </p:sp>
      <p:sp>
        <p:nvSpPr>
          <p:cNvPr id="8195" name="Subtitle 2"/>
          <p:cNvSpPr>
            <a:spLocks noGrp="1"/>
          </p:cNvSpPr>
          <p:nvPr>
            <p:ph type="subTitle" idx="1"/>
          </p:nvPr>
        </p:nvSpPr>
        <p:spPr>
          <a:xfrm>
            <a:off x="914400" y="2835275"/>
            <a:ext cx="7772400" cy="1508125"/>
          </a:xfrm>
        </p:spPr>
        <p:txBody>
          <a:bodyPr/>
          <a:lstStyle/>
          <a:p>
            <a:pPr>
              <a:spcBef>
                <a:spcPct val="0"/>
              </a:spcBef>
              <a:buFont typeface="Arial" charset="0"/>
              <a:buNone/>
            </a:pPr>
            <a:r>
              <a:rPr lang="en-US" smtClean="0"/>
              <a:t>Mrs. Gonzales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fontAlgn="auto">
              <a:spcAft>
                <a:spcPts val="0"/>
              </a:spcAft>
              <a:defRPr/>
            </a:pPr>
            <a:r>
              <a:rPr lang="en-US" smtClean="0">
                <a:solidFill>
                  <a:schemeClr val="tx2">
                    <a:satMod val="200000"/>
                  </a:schemeClr>
                </a:solidFill>
              </a:rPr>
              <a:t>Nose cones</a:t>
            </a:r>
          </a:p>
        </p:txBody>
      </p:sp>
      <p:sp>
        <p:nvSpPr>
          <p:cNvPr id="3" name="Content Placeholder 2"/>
          <p:cNvSpPr>
            <a:spLocks noGrp="1"/>
          </p:cNvSpPr>
          <p:nvPr>
            <p:ph idx="1"/>
          </p:nvPr>
        </p:nvSpPr>
        <p:spPr/>
        <p:txBody>
          <a:bodyPr rtlCol="0">
            <a:normAutofit fontScale="92500"/>
          </a:bodyPr>
          <a:lstStyle/>
          <a:p>
            <a:pPr marL="411480" fontAlgn="auto">
              <a:spcAft>
                <a:spcPts val="0"/>
              </a:spcAft>
              <a:buFont typeface="Arial" pitchFamily="34" charset="0"/>
              <a:buChar char="•"/>
              <a:defRPr/>
            </a:pPr>
            <a:r>
              <a:rPr lang="en-US" dirty="0" smtClean="0"/>
              <a:t> A nose cone and fins are the most critical aerodynamic components of a rocket. A simple paper cone taped on top of the rocket is enough to significantly reduce the rocket's coefficient of friction, however more complex shapes may be used to further improve a rocket's performance (and some are surprisingly easy to make). There are three common shapes used for nose cones: conical, </a:t>
            </a:r>
            <a:r>
              <a:rPr lang="en-US" dirty="0" err="1" smtClean="0"/>
              <a:t>ogive</a:t>
            </a:r>
            <a:r>
              <a:rPr lang="en-US" dirty="0" smtClean="0"/>
              <a:t> and parabolic, as shown in the diagram on the next slide.</a:t>
            </a:r>
          </a:p>
          <a:p>
            <a:pPr marL="411480" fontAlgn="auto">
              <a:spcAft>
                <a:spcPts val="0"/>
              </a:spcAft>
              <a:buFont typeface="Arial" pitchFamily="34" charset="0"/>
              <a:buChar char="•"/>
              <a:defRPr/>
            </a:pPr>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fontAlgn="auto">
              <a:spcAft>
                <a:spcPts val="0"/>
              </a:spcAft>
              <a:defRPr/>
            </a:pPr>
            <a:r>
              <a:rPr lang="en-US" smtClean="0">
                <a:solidFill>
                  <a:schemeClr val="tx2">
                    <a:satMod val="200000"/>
                  </a:schemeClr>
                </a:solidFill>
              </a:rPr>
              <a:t>Types of nose cones</a:t>
            </a:r>
          </a:p>
        </p:txBody>
      </p:sp>
      <p:pic>
        <p:nvPicPr>
          <p:cNvPr id="18435" name="Content Placeholder 3" descr="http://wrockets.trib-design.com/MEM/NICK/images/nosecones/nosecone_shapes.jpg"/>
          <p:cNvPicPr>
            <a:picLocks noGrp="1"/>
          </p:cNvPicPr>
          <p:nvPr>
            <p:ph idx="1"/>
          </p:nvPr>
        </p:nvPicPr>
        <p:blipFill>
          <a:blip r:embed="rId2" cstate="print"/>
          <a:srcRect/>
          <a:stretch>
            <a:fillRect/>
          </a:stretch>
        </p:blipFill>
        <p:spPr>
          <a:xfrm>
            <a:off x="2209800" y="2057400"/>
            <a:ext cx="5257800" cy="3352800"/>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Rockets Away simulation</a:t>
            </a:r>
            <a:endParaRPr lang="en-US" dirty="0"/>
          </a:p>
        </p:txBody>
      </p:sp>
      <p:sp>
        <p:nvSpPr>
          <p:cNvPr id="3" name="Content Placeholder 2"/>
          <p:cNvSpPr>
            <a:spLocks noGrp="1"/>
          </p:cNvSpPr>
          <p:nvPr>
            <p:ph idx="1"/>
          </p:nvPr>
        </p:nvSpPr>
        <p:spPr/>
        <p:txBody>
          <a:bodyPr/>
          <a:lstStyle/>
          <a:p>
            <a:r>
              <a:rPr lang="en-US" dirty="0" smtClean="0">
                <a:hlinkClick r:id="rId2"/>
              </a:rPr>
              <a:t>Rocket link</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solidFill>
                  <a:schemeClr val="tx2">
                    <a:satMod val="200000"/>
                  </a:schemeClr>
                </a:solidFill>
              </a:rPr>
              <a:t>How Water Rockets Work</a:t>
            </a:r>
            <a:br>
              <a:rPr lang="en-US" dirty="0" smtClean="0">
                <a:solidFill>
                  <a:schemeClr val="tx2">
                    <a:satMod val="200000"/>
                  </a:schemeClr>
                </a:solidFill>
              </a:rPr>
            </a:br>
            <a:endParaRPr lang="en-US" dirty="0" smtClean="0">
              <a:solidFill>
                <a:schemeClr val="tx2">
                  <a:satMod val="200000"/>
                </a:schemeClr>
              </a:solidFill>
            </a:endParaRPr>
          </a:p>
        </p:txBody>
      </p:sp>
      <p:sp>
        <p:nvSpPr>
          <p:cNvPr id="3" name="Content Placeholder 2"/>
          <p:cNvSpPr>
            <a:spLocks noGrp="1"/>
          </p:cNvSpPr>
          <p:nvPr>
            <p:ph idx="1"/>
          </p:nvPr>
        </p:nvSpPr>
        <p:spPr/>
        <p:txBody>
          <a:bodyPr rtlCol="0">
            <a:normAutofit fontScale="70000" lnSpcReduction="20000"/>
          </a:bodyPr>
          <a:lstStyle/>
          <a:p>
            <a:pPr marL="411480" fontAlgn="auto">
              <a:spcAft>
                <a:spcPts val="0"/>
              </a:spcAft>
              <a:buFont typeface="Arial" pitchFamily="34" charset="0"/>
              <a:buChar char="•"/>
              <a:defRPr/>
            </a:pPr>
            <a:r>
              <a:rPr lang="en-US" dirty="0" smtClean="0"/>
              <a:t>A water rocket works using the same principles as other rockets. There are three main forces in action: thrust (</a:t>
            </a:r>
            <a:r>
              <a:rPr lang="en-US" dirty="0" err="1" smtClean="0"/>
              <a:t>Fapp</a:t>
            </a:r>
            <a:r>
              <a:rPr lang="en-US" dirty="0" smtClean="0"/>
              <a:t>), drag (</a:t>
            </a:r>
            <a:r>
              <a:rPr lang="en-US" dirty="0" err="1" smtClean="0"/>
              <a:t>Ffr</a:t>
            </a:r>
            <a:r>
              <a:rPr lang="en-US" dirty="0" smtClean="0"/>
              <a:t>) and weight (w=mg). The water, which is forced out by the difference between internal and atmospheric pressure, is a reaction mass that provides the thrust. All rockets have a reaction mass, which can vary from hot gasses that are expelled when a fuel is burnt (in the Space Shuttle's SRB's for example) to water in a water rocket. The air molecules moving along the side of the rocket as it is moving create friction and result in the drag force (the drag attempts to slow the rocket down and so acts in the opposite direction as the velocity of the rocket). Weight is simply the mass of the rocket multiplied by gravity and applies to all objects within a gravitational field. Again, this force works against the rocket’s thrust, trying to bring the rocket back down to Earth. </a:t>
            </a:r>
          </a:p>
          <a:p>
            <a:pPr marL="411480" fontAlgn="auto">
              <a:spcAft>
                <a:spcPts val="0"/>
              </a:spcAft>
              <a:buFont typeface="Arial" pitchFamily="34" charset="0"/>
              <a:buChar char="•"/>
              <a:defRPr/>
            </a:pP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fontAlgn="auto">
              <a:spcAft>
                <a:spcPts val="0"/>
              </a:spcAft>
              <a:defRPr/>
            </a:pPr>
            <a:r>
              <a:rPr lang="en-US" dirty="0" smtClean="0">
                <a:solidFill>
                  <a:schemeClr val="tx2">
                    <a:satMod val="200000"/>
                  </a:schemeClr>
                </a:solidFill>
              </a:rPr>
              <a:t>How bottle rockets work</a:t>
            </a:r>
          </a:p>
        </p:txBody>
      </p:sp>
      <p:pic>
        <p:nvPicPr>
          <p:cNvPr id="10243" name="Content Placeholder 3" descr="http://wrockets.trib-design.com/MEM/NICK/images/theory/launch_fbd.gif"/>
          <p:cNvPicPr>
            <a:picLocks noGrp="1"/>
          </p:cNvPicPr>
          <p:nvPr>
            <p:ph idx="1"/>
          </p:nvPr>
        </p:nvPicPr>
        <p:blipFill>
          <a:blip r:embed="rId2" cstate="print"/>
          <a:srcRect/>
          <a:stretch>
            <a:fillRect/>
          </a:stretch>
        </p:blipFill>
        <p:spPr>
          <a:xfrm>
            <a:off x="1219200" y="685800"/>
            <a:ext cx="2819400" cy="4876800"/>
          </a:xfrm>
        </p:spPr>
      </p:pic>
      <p:pic>
        <p:nvPicPr>
          <p:cNvPr id="10244" name="Picture 4" descr="http://wrockets.trib-design.com/MEM/NICK/images/theory/coast_fbd.gif"/>
          <p:cNvPicPr>
            <a:picLocks noChangeAspect="1" noChangeArrowheads="1"/>
          </p:cNvPicPr>
          <p:nvPr/>
        </p:nvPicPr>
        <p:blipFill>
          <a:blip r:embed="rId3" cstate="print"/>
          <a:srcRect/>
          <a:stretch>
            <a:fillRect/>
          </a:stretch>
        </p:blipFill>
        <p:spPr bwMode="auto">
          <a:xfrm>
            <a:off x="4495800" y="1185863"/>
            <a:ext cx="3624263" cy="4148137"/>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fontAlgn="auto">
              <a:spcAft>
                <a:spcPts val="0"/>
              </a:spcAft>
              <a:defRPr/>
            </a:pPr>
            <a:r>
              <a:rPr lang="en-US" smtClean="0">
                <a:solidFill>
                  <a:schemeClr val="tx2">
                    <a:satMod val="200000"/>
                  </a:schemeClr>
                </a:solidFill>
              </a:rPr>
              <a:t>How much water should I add?</a:t>
            </a:r>
          </a:p>
        </p:txBody>
      </p:sp>
      <p:sp>
        <p:nvSpPr>
          <p:cNvPr id="3" name="Content Placeholder 2"/>
          <p:cNvSpPr>
            <a:spLocks noGrp="1"/>
          </p:cNvSpPr>
          <p:nvPr>
            <p:ph idx="1"/>
          </p:nvPr>
        </p:nvSpPr>
        <p:spPr/>
        <p:txBody>
          <a:bodyPr rtlCol="0">
            <a:normAutofit fontScale="85000" lnSpcReduction="20000"/>
          </a:bodyPr>
          <a:lstStyle/>
          <a:p>
            <a:pPr marL="411480" fontAlgn="auto">
              <a:spcAft>
                <a:spcPts val="0"/>
              </a:spcAft>
              <a:buFont typeface="Arial" pitchFamily="34" charset="0"/>
              <a:buChar char="•"/>
              <a:defRPr/>
            </a:pPr>
            <a:r>
              <a:rPr lang="en-US" dirty="0" smtClean="0"/>
              <a:t>A correct balance between the volumes of water and air must be found because the air stores the bulk of the energy inside the rocket. If the water volume is too high compared to the air volume, too little energy will be stored (since, as previously stated, water does not store energy inside the rocket; the air does). On the other hand, if there is too little water the reaction mass will be insufficient to provide much acceleration, since air is far lighter than water and so, again, the performance of the rocket will be less than optimum. Experimentally, a water-to-air ratio of 1:2 (one third of the volume is water) has been found to generally be the most efficient. </a:t>
            </a:r>
          </a:p>
          <a:p>
            <a:pPr marL="411480" fontAlgn="auto">
              <a:spcAft>
                <a:spcPts val="0"/>
              </a:spcAft>
              <a:buFont typeface="Arial" pitchFamily="34" charset="0"/>
              <a:buChar char="•"/>
              <a:defRPr/>
            </a:pPr>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fontAlgn="auto">
              <a:spcAft>
                <a:spcPts val="0"/>
              </a:spcAft>
              <a:defRPr/>
            </a:pPr>
            <a:r>
              <a:rPr lang="en-US" smtClean="0">
                <a:solidFill>
                  <a:schemeClr val="tx2">
                    <a:satMod val="200000"/>
                  </a:schemeClr>
                </a:solidFill>
              </a:rPr>
              <a:t>Stability</a:t>
            </a:r>
          </a:p>
        </p:txBody>
      </p:sp>
      <p:sp>
        <p:nvSpPr>
          <p:cNvPr id="3" name="Content Placeholder 2"/>
          <p:cNvSpPr>
            <a:spLocks noGrp="1"/>
          </p:cNvSpPr>
          <p:nvPr>
            <p:ph idx="1"/>
          </p:nvPr>
        </p:nvSpPr>
        <p:spPr/>
        <p:txBody>
          <a:bodyPr rtlCol="0">
            <a:normAutofit fontScale="77500" lnSpcReduction="20000"/>
          </a:bodyPr>
          <a:lstStyle/>
          <a:p>
            <a:pPr marL="411480" fontAlgn="auto">
              <a:spcAft>
                <a:spcPts val="0"/>
              </a:spcAft>
              <a:buFont typeface="Arial" pitchFamily="34" charset="0"/>
              <a:buChar char="•"/>
              <a:defRPr/>
            </a:pPr>
            <a:r>
              <a:rPr lang="en-US" dirty="0" smtClean="0"/>
              <a:t>rocket's stability is critical for achieving high altitude flights - an unstable rocket will go up about 50 feet (max.) and then flutter back down to the ground. There are two ways to change the stability - change the surface area of the fins, or add ballast to the nose. Clearly the overall weight of the rocket must also be considered, so increasing the surface area of the fins is usually the preferred method. This however increases drag obviously and so a stabile rocket is generally a compromise between drag and weight.</a:t>
            </a:r>
          </a:p>
          <a:p>
            <a:pPr marL="411480" fontAlgn="auto">
              <a:spcAft>
                <a:spcPts val="0"/>
              </a:spcAft>
              <a:buFont typeface="Arial" pitchFamily="34" charset="0"/>
              <a:buChar char="•"/>
              <a:defRPr/>
            </a:pPr>
            <a:r>
              <a:rPr lang="en-US" dirty="0" smtClean="0"/>
              <a:t>A rocket, once it is in flight, has eight degrees of freedom; in other words there are eight different directions in which the rocket can move. Two of these are linear - thrust and drag. The other six are rotational and are yaw left, yaw right, pitch up, pitch down, roll right and roll left.</a:t>
            </a:r>
          </a:p>
          <a:p>
            <a:pPr marL="411480" fontAlgn="auto">
              <a:spcAft>
                <a:spcPts val="0"/>
              </a:spcAft>
              <a:buFont typeface="Arial" pitchFamily="34" charset="0"/>
              <a:buChar char="•"/>
              <a:defRPr/>
            </a:pP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fontAlgn="auto">
              <a:spcAft>
                <a:spcPts val="0"/>
              </a:spcAft>
              <a:defRPr/>
            </a:pPr>
            <a:r>
              <a:rPr lang="en-US" smtClean="0">
                <a:solidFill>
                  <a:schemeClr val="tx2">
                    <a:satMod val="200000"/>
                  </a:schemeClr>
                </a:solidFill>
              </a:rPr>
              <a:t>Stability</a:t>
            </a:r>
          </a:p>
        </p:txBody>
      </p:sp>
      <p:pic>
        <p:nvPicPr>
          <p:cNvPr id="13315" name="Content Placeholder 3" descr="http://wrockets.trib-design.com/MEM/NICK/images/theory/degrees_of_freedom.jpg"/>
          <p:cNvPicPr>
            <a:picLocks noGrp="1"/>
          </p:cNvPicPr>
          <p:nvPr>
            <p:ph idx="1"/>
          </p:nvPr>
        </p:nvPicPr>
        <p:blipFill>
          <a:blip r:embed="rId2" cstate="print"/>
          <a:srcRect/>
          <a:stretch>
            <a:fillRect/>
          </a:stretch>
        </p:blipFill>
        <p:spPr>
          <a:xfrm>
            <a:off x="1676400" y="1752600"/>
            <a:ext cx="5943600" cy="4114800"/>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fontAlgn="auto">
              <a:spcAft>
                <a:spcPts val="0"/>
              </a:spcAft>
              <a:defRPr/>
            </a:pPr>
            <a:r>
              <a:rPr lang="en-US" smtClean="0">
                <a:solidFill>
                  <a:schemeClr val="tx2">
                    <a:satMod val="200000"/>
                  </a:schemeClr>
                </a:solidFill>
              </a:rPr>
              <a:t>Fins</a:t>
            </a:r>
          </a:p>
        </p:txBody>
      </p:sp>
      <p:sp>
        <p:nvSpPr>
          <p:cNvPr id="14339" name="Content Placeholder 2"/>
          <p:cNvSpPr>
            <a:spLocks noGrp="1"/>
          </p:cNvSpPr>
          <p:nvPr>
            <p:ph idx="1"/>
          </p:nvPr>
        </p:nvSpPr>
        <p:spPr/>
        <p:txBody>
          <a:bodyPr/>
          <a:lstStyle/>
          <a:p>
            <a:r>
              <a:rPr lang="en-US" sz="1800" smtClean="0"/>
              <a:t>How fins work is by using air pressure differences to generate a restoring force.</a:t>
            </a:r>
          </a:p>
          <a:p>
            <a:r>
              <a:rPr lang="en-US" sz="1800" smtClean="0"/>
              <a:t>Usually in water rocketry it's safe to have the Center  of Pressure ( CP) a minimum of several centimeters (5-10) behind the  Center of Gravity (CG). </a:t>
            </a:r>
          </a:p>
        </p:txBody>
      </p:sp>
      <p:pic>
        <p:nvPicPr>
          <p:cNvPr id="14340" name="Picture 3" descr="http://wrockets.trib-design.com/MEM/NICK/images/theory/how_fins_work.jpg"/>
          <p:cNvPicPr>
            <a:picLocks noChangeAspect="1" noChangeArrowheads="1"/>
          </p:cNvPicPr>
          <p:nvPr/>
        </p:nvPicPr>
        <p:blipFill>
          <a:blip r:embed="rId2" cstate="print"/>
          <a:srcRect/>
          <a:stretch>
            <a:fillRect/>
          </a:stretch>
        </p:blipFill>
        <p:spPr bwMode="auto">
          <a:xfrm>
            <a:off x="2971800" y="3081338"/>
            <a:ext cx="3962400" cy="339725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fontAlgn="auto">
              <a:spcAft>
                <a:spcPts val="0"/>
              </a:spcAft>
              <a:defRPr/>
            </a:pPr>
            <a:r>
              <a:rPr lang="en-US" smtClean="0">
                <a:solidFill>
                  <a:schemeClr val="tx2">
                    <a:satMod val="200000"/>
                  </a:schemeClr>
                </a:solidFill>
              </a:rPr>
              <a:t>Fins</a:t>
            </a:r>
          </a:p>
        </p:txBody>
      </p:sp>
      <p:sp>
        <p:nvSpPr>
          <p:cNvPr id="3" name="Content Placeholder 2"/>
          <p:cNvSpPr>
            <a:spLocks noGrp="1"/>
          </p:cNvSpPr>
          <p:nvPr>
            <p:ph idx="1"/>
          </p:nvPr>
        </p:nvSpPr>
        <p:spPr/>
        <p:txBody>
          <a:bodyPr rtlCol="0">
            <a:normAutofit fontScale="92500" lnSpcReduction="20000"/>
          </a:bodyPr>
          <a:lstStyle/>
          <a:p>
            <a:pPr marL="411480" fontAlgn="auto">
              <a:spcAft>
                <a:spcPts val="0"/>
              </a:spcAft>
              <a:buFont typeface="Arial" pitchFamily="34" charset="0"/>
              <a:buChar char="•"/>
              <a:defRPr/>
            </a:pPr>
            <a:r>
              <a:rPr lang="en-US" dirty="0" smtClean="0"/>
              <a:t>When designing your fins you want to think of several things. </a:t>
            </a:r>
          </a:p>
          <a:p>
            <a:pPr marL="411480" fontAlgn="auto">
              <a:spcAft>
                <a:spcPts val="0"/>
              </a:spcAft>
              <a:buFont typeface="Arial" pitchFamily="34" charset="0"/>
              <a:buChar char="•"/>
              <a:defRPr/>
            </a:pPr>
            <a:r>
              <a:rPr lang="en-US" dirty="0" smtClean="0"/>
              <a:t>1. What size fins do you want.  Do you want larger ones for more stability or smaller ones with less drag. </a:t>
            </a:r>
          </a:p>
          <a:p>
            <a:pPr marL="411480" fontAlgn="auto">
              <a:spcAft>
                <a:spcPts val="0"/>
              </a:spcAft>
              <a:buFont typeface="Arial" pitchFamily="34" charset="0"/>
              <a:buChar char="•"/>
              <a:defRPr/>
            </a:pPr>
            <a:r>
              <a:rPr lang="en-US" dirty="0" smtClean="0"/>
              <a:t>2.  Think about the size and weight of your rocket. If it is taller and heavy longer fins would make sense to make it more stable.</a:t>
            </a:r>
          </a:p>
          <a:p>
            <a:pPr marL="411480" fontAlgn="auto">
              <a:spcAft>
                <a:spcPts val="0"/>
              </a:spcAft>
              <a:buFont typeface="Arial" pitchFamily="34" charset="0"/>
              <a:buChar char="•"/>
              <a:defRPr/>
            </a:pPr>
            <a:r>
              <a:rPr lang="en-US" dirty="0" smtClean="0"/>
              <a:t>3. If your rocket is smaller and weighs less, make smaller fins with that give the rocket little drag. Use a material that will have strength such as a cereal box or manila envelope.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fontAlgn="auto">
              <a:spcAft>
                <a:spcPts val="0"/>
              </a:spcAft>
              <a:defRPr/>
            </a:pPr>
            <a:r>
              <a:rPr lang="en-US" smtClean="0">
                <a:solidFill>
                  <a:schemeClr val="tx2">
                    <a:satMod val="200000"/>
                  </a:schemeClr>
                </a:solidFill>
              </a:rPr>
              <a:t>Fin Placement</a:t>
            </a:r>
          </a:p>
        </p:txBody>
      </p:sp>
      <p:sp>
        <p:nvSpPr>
          <p:cNvPr id="16387" name="Content Placeholder 2"/>
          <p:cNvSpPr>
            <a:spLocks noGrp="1"/>
          </p:cNvSpPr>
          <p:nvPr>
            <p:ph idx="1"/>
          </p:nvPr>
        </p:nvSpPr>
        <p:spPr/>
        <p:txBody>
          <a:bodyPr/>
          <a:lstStyle/>
          <a:p>
            <a:r>
              <a:rPr lang="en-US" smtClean="0"/>
              <a:t>Placement of the fins is key to having a stable rocket. You want to place them 5-10 cm below the Center of Gravity (CG). I will show you how to find the center of gravity. </a:t>
            </a:r>
          </a:p>
          <a:p>
            <a:r>
              <a:rPr lang="en-US" smtClean="0"/>
              <a:t>Also  be sure to place them evenly.</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55</TotalTime>
  <Words>800</Words>
  <Application>Microsoft Office PowerPoint</Application>
  <PresentationFormat>On-screen Show (4:3)</PresentationFormat>
  <Paragraphs>27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Metro</vt:lpstr>
      <vt:lpstr>Bottle Rockets</vt:lpstr>
      <vt:lpstr>How Water Rockets Work </vt:lpstr>
      <vt:lpstr>How bottle rockets work</vt:lpstr>
      <vt:lpstr>How much water should I add?</vt:lpstr>
      <vt:lpstr>Stability</vt:lpstr>
      <vt:lpstr>Stability</vt:lpstr>
      <vt:lpstr>Fins</vt:lpstr>
      <vt:lpstr>Fins</vt:lpstr>
      <vt:lpstr>Fin Placement</vt:lpstr>
      <vt:lpstr>Nose cones</vt:lpstr>
      <vt:lpstr>Types of nose cones</vt:lpstr>
      <vt:lpstr>Rockets Away simulation</vt:lpstr>
    </vt:vector>
  </TitlesOfParts>
  <Company>CUSD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Bottle Rockets</dc:title>
  <dc:creator>CUSD</dc:creator>
  <cp:lastModifiedBy>CUSD</cp:lastModifiedBy>
  <cp:revision>8</cp:revision>
  <dcterms:created xsi:type="dcterms:W3CDTF">2010-03-15T17:57:55Z</dcterms:created>
  <dcterms:modified xsi:type="dcterms:W3CDTF">2012-03-14T16:08:09Z</dcterms:modified>
</cp:coreProperties>
</file>