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081" r:id="rId1"/>
  </p:sldMasterIdLst>
  <p:sldIdLst>
    <p:sldId id="256" r:id="rId2"/>
    <p:sldId id="257" r:id="rId3"/>
    <p:sldId id="267" r:id="rId4"/>
    <p:sldId id="266" r:id="rId5"/>
    <p:sldId id="268" r:id="rId6"/>
    <p:sldId id="258" r:id="rId7"/>
    <p:sldId id="259" r:id="rId8"/>
    <p:sldId id="261" r:id="rId9"/>
    <p:sldId id="262" r:id="rId10"/>
    <p:sldId id="265" r:id="rId11"/>
    <p:sldId id="263" r:id="rId12"/>
    <p:sldId id="264" r:id="rId13"/>
    <p:sldId id="260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>
        <p:scale>
          <a:sx n="76" d="100"/>
          <a:sy n="76" d="100"/>
        </p:scale>
        <p:origin x="-336" y="-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CF5BE-B09D-41F9-8889-74C2122119E6}" type="datetimeFigureOut">
              <a:rPr lang="en-US" smtClean="0"/>
              <a:pPr/>
              <a:t>2/25/2016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214FBC-E3B0-4EAB-95AF-6C63DF6D889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6177C-DEFC-A84B-9F51-BC82DFA81B35}" type="datetimeFigureOut">
              <a:rPr lang="en-US" smtClean="0"/>
              <a:pPr/>
              <a:t>2/25/2016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8CA08-7CE2-8747-8E08-0DEE793BB03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6177C-DEFC-A84B-9F51-BC82DFA81B35}" type="datetimeFigureOut">
              <a:rPr lang="en-US" smtClean="0"/>
              <a:pPr/>
              <a:t>2/25/2016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8CA08-7CE2-8747-8E08-0DEE793BB03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6177C-DEFC-A84B-9F51-BC82DFA81B35}" type="datetimeFigureOut">
              <a:rPr lang="en-US" smtClean="0"/>
              <a:pPr/>
              <a:t>2/25/2016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8CA08-7CE2-8747-8E08-0DEE793BB03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ABA4E-CD72-497B-97AA-7213B3980F60}" type="datetimeFigureOut">
              <a:rPr lang="en-US" smtClean="0"/>
              <a:pPr/>
              <a:t>2/25/2016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57653-3E58-4892-A7ED-712530ACC68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6177C-DEFC-A84B-9F51-BC82DFA81B35}" type="datetimeFigureOut">
              <a:rPr lang="en-US" smtClean="0"/>
              <a:pPr/>
              <a:t>2/25/2016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8CA08-7CE2-8747-8E08-0DEE793BB03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6177C-DEFC-A84B-9F51-BC82DFA81B35}" type="datetimeFigureOut">
              <a:rPr lang="en-US" smtClean="0"/>
              <a:pPr/>
              <a:t>2/25/2016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8CA08-7CE2-8747-8E08-0DEE793BB03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6177C-DEFC-A84B-9F51-BC82DFA81B35}" type="datetimeFigureOut">
              <a:rPr lang="en-US" smtClean="0"/>
              <a:pPr/>
              <a:t>2/25/2016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8CA08-7CE2-8747-8E08-0DEE793BB03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6177C-DEFC-A84B-9F51-BC82DFA81B35}" type="datetimeFigureOut">
              <a:rPr lang="en-US" smtClean="0"/>
              <a:pPr/>
              <a:t>2/25/2016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8CA08-7CE2-8747-8E08-0DEE793BB03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6177C-DEFC-A84B-9F51-BC82DFA81B35}" type="datetimeFigureOut">
              <a:rPr lang="en-US" smtClean="0"/>
              <a:pPr/>
              <a:t>2/25/2016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8CA08-7CE2-8747-8E08-0DEE793BB03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5E36177C-DEFC-A84B-9F51-BC82DFA81B35}" type="datetimeFigureOut">
              <a:rPr lang="en-US" smtClean="0"/>
              <a:pPr/>
              <a:t>2/25/2016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A528CA08-7CE2-8747-8E08-0DEE793BB03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</a:lstStyle>
          <a:p>
            <a:fld id="{5E36177C-DEFC-A84B-9F51-BC82DFA81B35}" type="datetimeFigureOut">
              <a:rPr lang="en-US" smtClean="0"/>
              <a:pPr/>
              <a:t>2/25/2016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</a:lstStyle>
          <a:p>
            <a:fld id="{A528CA08-7CE2-8747-8E08-0DEE793BB03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82" r:id="rId1"/>
    <p:sldLayoutId id="2147484083" r:id="rId2"/>
    <p:sldLayoutId id="2147484084" r:id="rId3"/>
    <p:sldLayoutId id="2147484085" r:id="rId4"/>
    <p:sldLayoutId id="2147484086" r:id="rId5"/>
    <p:sldLayoutId id="2147484087" r:id="rId6"/>
    <p:sldLayoutId id="2147484088" r:id="rId7"/>
    <p:sldLayoutId id="2147484089" r:id="rId8"/>
    <p:sldLayoutId id="2147484090" r:id="rId9"/>
    <p:sldLayoutId id="2147484091" r:id="rId10"/>
    <p:sldLayoutId id="2147484092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NULL" TargetMode="External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brainpop.com/science/motionsforcesandtime/force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NULL" TargetMode="Externa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FORCES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Solution to Problem #2: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 smtClean="0"/>
              <a:t>Draw in the forces using vectors (arrows).</a:t>
            </a:r>
          </a:p>
          <a:p>
            <a:pPr lvl="1">
              <a:buNone/>
            </a:pPr>
            <a:endParaRPr lang="en-US" dirty="0" smtClean="0"/>
          </a:p>
          <a:p>
            <a:pPr lvl="1">
              <a:buNone/>
            </a:pPr>
            <a:endParaRPr lang="en-US" dirty="0" smtClean="0"/>
          </a:p>
          <a:p>
            <a:pPr lvl="1">
              <a:buNone/>
            </a:pPr>
            <a:endParaRPr lang="en-US" dirty="0" smtClean="0"/>
          </a:p>
          <a:p>
            <a:pPr lvl="1"/>
            <a:r>
              <a:rPr lang="en-US" dirty="0" smtClean="0"/>
              <a:t>Are the forces balanced or unbalanced?  __BALANCED___</a:t>
            </a:r>
          </a:p>
          <a:p>
            <a:pPr lvl="1"/>
            <a:r>
              <a:rPr lang="en-US" dirty="0" smtClean="0"/>
              <a:t>Will he accelerate? ___NO______   If so, in which direction?  __WILL NOT CHANGE___</a:t>
            </a:r>
          </a:p>
          <a:p>
            <a:endParaRPr lang="en-US" dirty="0" smtClean="0"/>
          </a:p>
          <a:p>
            <a:pPr>
              <a:buNone/>
            </a:pPr>
            <a:endParaRPr lang="en-US" dirty="0"/>
          </a:p>
        </p:txBody>
      </p:sp>
      <p:pic>
        <p:nvPicPr>
          <p:cNvPr id="4" name="Picture 3" descr="nemo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52750" y="2679700"/>
            <a:ext cx="1714500" cy="1028700"/>
          </a:xfrm>
          <a:prstGeom prst="rect">
            <a:avLst/>
          </a:prstGeom>
        </p:spPr>
      </p:pic>
      <p:sp>
        <p:nvSpPr>
          <p:cNvPr id="5" name="Right Arrow 4"/>
          <p:cNvSpPr/>
          <p:nvPr/>
        </p:nvSpPr>
        <p:spPr>
          <a:xfrm>
            <a:off x="1951546" y="3066932"/>
            <a:ext cx="650516" cy="433707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Left Arrow 5"/>
          <p:cNvSpPr/>
          <p:nvPr/>
        </p:nvSpPr>
        <p:spPr>
          <a:xfrm>
            <a:off x="4971796" y="3066932"/>
            <a:ext cx="588561" cy="433707"/>
          </a:xfrm>
          <a:prstGeom prst="lef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4940817" y="2697600"/>
            <a:ext cx="7124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2N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1951546" y="2697600"/>
            <a:ext cx="7124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#3: Do on your own…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20000"/>
          </a:bodyPr>
          <a:lstStyle/>
          <a:p>
            <a:pPr lvl="0"/>
            <a:r>
              <a:rPr lang="en-US" dirty="0" smtClean="0"/>
              <a:t>James Bond has a weight of 1700 N.  He skydives out of a plane to evade the nuclear bombs heading for his airplane.  The air resistance pushes back on him with a force of 700 N.  </a:t>
            </a:r>
            <a:endParaRPr lang="en-US" sz="3200" dirty="0" smtClean="0"/>
          </a:p>
          <a:p>
            <a:pPr lvl="1"/>
            <a:r>
              <a:rPr lang="en-US" dirty="0" smtClean="0"/>
              <a:t>Draw in the forces using vectors. </a:t>
            </a:r>
            <a:endParaRPr lang="en-US" sz="2800" dirty="0" smtClean="0"/>
          </a:p>
          <a:p>
            <a:pPr lvl="1"/>
            <a:r>
              <a:rPr lang="en-US" dirty="0" smtClean="0"/>
              <a:t>Is there a net force on James?  ­_____  If so, label it on your diagram.  </a:t>
            </a:r>
            <a:endParaRPr lang="en-US" sz="2800" dirty="0" smtClean="0"/>
          </a:p>
          <a:p>
            <a:pPr lvl="1"/>
            <a:r>
              <a:rPr lang="en-US" dirty="0" smtClean="0"/>
              <a:t>Will he accelerate?  ______________  If so, in which direction?  __________</a:t>
            </a:r>
            <a:endParaRPr lang="en-US" sz="2800" dirty="0" smtClean="0"/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20000"/>
          </a:bodyPr>
          <a:lstStyle/>
          <a:p>
            <a:endParaRPr lang="en-US" dirty="0"/>
          </a:p>
        </p:txBody>
      </p:sp>
      <p:pic>
        <p:nvPicPr>
          <p:cNvPr id="198658" name="Picture 2" descr="http://projetbulle.free.fr/Dessin%20BD/goodies/FE%20Skydiving.jpg"/>
          <p:cNvPicPr>
            <a:picLocks noChangeAspect="1" noChangeArrowheads="1"/>
          </p:cNvPicPr>
          <p:nvPr/>
        </p:nvPicPr>
        <p:blipFill>
          <a:blip r:embed="rId2" r:link="rId3"/>
          <a:srcRect l="20039" t="19781" r="21515" b="30844"/>
          <a:stretch>
            <a:fillRect/>
          </a:stretch>
        </p:blipFill>
        <p:spPr bwMode="auto">
          <a:xfrm>
            <a:off x="5882085" y="3571930"/>
            <a:ext cx="1435100" cy="903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 force has </a:t>
            </a:r>
            <a:r>
              <a:rPr lang="en-US" u="sng" dirty="0" smtClean="0"/>
              <a:t>BOTH magnitude and direction</a:t>
            </a:r>
            <a:r>
              <a:rPr lang="en-US" dirty="0" smtClean="0"/>
              <a:t>. </a:t>
            </a:r>
          </a:p>
          <a:p>
            <a:r>
              <a:rPr lang="en-US" dirty="0" smtClean="0"/>
              <a:t>Forces can cause objects to accelerate or </a:t>
            </a:r>
            <a:r>
              <a:rPr lang="en-US" u="sng" dirty="0" smtClean="0"/>
              <a:t>change in velocity. </a:t>
            </a:r>
          </a:p>
          <a:p>
            <a:r>
              <a:rPr lang="en-US" u="sng" dirty="0" smtClean="0"/>
              <a:t>A NET FORCE </a:t>
            </a:r>
            <a:r>
              <a:rPr lang="en-US" dirty="0" smtClean="0"/>
              <a:t>is the overall effect of 2 or more forces acting on an object. </a:t>
            </a:r>
          </a:p>
          <a:p>
            <a:r>
              <a:rPr lang="en-US" u="sng" dirty="0" smtClean="0"/>
              <a:t>BALANCED</a:t>
            </a:r>
            <a:r>
              <a:rPr lang="en-US" dirty="0" smtClean="0"/>
              <a:t> forces DO NOT change an object’s velocity. </a:t>
            </a:r>
          </a:p>
          <a:p>
            <a:r>
              <a:rPr lang="en-US" u="sng" dirty="0" smtClean="0"/>
              <a:t>UNBALANCED</a:t>
            </a:r>
            <a:r>
              <a:rPr lang="en-US" dirty="0" smtClean="0"/>
              <a:t> forces WILL change an object’s velocity. 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Brainpop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http://www.brainpop.com/science/motionsforcesandtime/force/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Think About It…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What do you think makes a building stay up? </a:t>
            </a:r>
          </a:p>
          <a:p>
            <a:r>
              <a:rPr lang="en-US" dirty="0" smtClean="0"/>
              <a:t>When you throw a ball, what makes it fall down? </a:t>
            </a:r>
          </a:p>
          <a:p>
            <a:r>
              <a:rPr lang="en-US" dirty="0" smtClean="0"/>
              <a:t>What do you think makes the Earth rotate around the sun? </a:t>
            </a:r>
          </a:p>
          <a:p>
            <a:r>
              <a:rPr lang="en-US" dirty="0" smtClean="0"/>
              <a:t>When a bumper car hits another car, what causes it to go a different direction? </a:t>
            </a:r>
          </a:p>
          <a:p>
            <a:pPr>
              <a:buNone/>
            </a:pPr>
            <a:r>
              <a:rPr lang="en-US" dirty="0" smtClean="0"/>
              <a:t> </a:t>
            </a:r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Share Your Answers With A Partner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Share Your Answers with a partner. Both Partners need to speak to one another.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 is a  force and how can we describe it?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A FORCE is a </a:t>
            </a:r>
            <a:r>
              <a:rPr lang="en-US" u="sng" dirty="0" smtClean="0"/>
              <a:t>PUSH OR PULL WHICH HAS BOTH MAGNITUDE (STRENGTH) AND DIRECTION</a:t>
            </a:r>
            <a:r>
              <a:rPr lang="en-US" dirty="0" smtClean="0"/>
              <a:t>.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Example: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We use </a:t>
            </a:r>
            <a:r>
              <a:rPr lang="en-US" u="sng" dirty="0" smtClean="0"/>
              <a:t>VECTORS (arrows) </a:t>
            </a:r>
            <a:r>
              <a:rPr lang="en-US" dirty="0" smtClean="0"/>
              <a:t>to show the magnitude and direction of a force. </a:t>
            </a:r>
          </a:p>
          <a:p>
            <a:pPr>
              <a:buNone/>
            </a:pPr>
            <a:r>
              <a:rPr lang="en-US" dirty="0" smtClean="0"/>
              <a:t>The unit for force is </a:t>
            </a:r>
            <a:r>
              <a:rPr lang="en-US" u="sng" dirty="0" smtClean="0"/>
              <a:t>NEWTONS (N)</a:t>
            </a:r>
            <a:r>
              <a:rPr lang="en-US" dirty="0" smtClean="0"/>
              <a:t>, which shows how strong the force is.  *One pound force= 4.4 N</a:t>
            </a:r>
            <a:endParaRPr lang="en-US" dirty="0"/>
          </a:p>
        </p:txBody>
      </p:sp>
      <p:pic>
        <p:nvPicPr>
          <p:cNvPr id="4" name="Content Placeholder 8" descr="box.png"/>
          <p:cNvPicPr>
            <a:picLocks noGrp="1" noChangeAspect="1"/>
          </p:cNvPicPr>
          <p:nvPr/>
        </p:nvPicPr>
        <p:blipFill>
          <a:blip r:embed="rId2"/>
          <a:srcRect t="-15174" b="-15174"/>
          <a:stretch>
            <a:fillRect/>
          </a:stretch>
        </p:blipFill>
        <p:spPr>
          <a:xfrm>
            <a:off x="4112553" y="3054094"/>
            <a:ext cx="1804049" cy="1763660"/>
          </a:xfrm>
          <a:prstGeom prst="rect">
            <a:avLst/>
          </a:prstGeom>
        </p:spPr>
      </p:pic>
      <p:sp>
        <p:nvSpPr>
          <p:cNvPr id="5" name="Right Arrow 4"/>
          <p:cNvSpPr/>
          <p:nvPr/>
        </p:nvSpPr>
        <p:spPr>
          <a:xfrm>
            <a:off x="2565022" y="4260130"/>
            <a:ext cx="1186737" cy="371749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2500240" y="3476508"/>
            <a:ext cx="16123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25 N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Examine this force: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Describe the force of this skateboarder to your partner. You must use the terms magnitude and direction</a:t>
            </a:r>
          </a:p>
          <a:p>
            <a:pPr>
              <a:buNone/>
            </a:pPr>
            <a:endParaRPr lang="en-US" dirty="0" smtClean="0"/>
          </a:p>
        </p:txBody>
      </p:sp>
      <p:pic>
        <p:nvPicPr>
          <p:cNvPr id="4" name="Picture 3" descr="skateboarder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47290" y="2884382"/>
            <a:ext cx="2261725" cy="3392588"/>
          </a:xfrm>
          <a:prstGeom prst="rect">
            <a:avLst/>
          </a:prstGeom>
        </p:spPr>
      </p:pic>
      <p:sp>
        <p:nvSpPr>
          <p:cNvPr id="5" name="Right Arrow 4"/>
          <p:cNvSpPr/>
          <p:nvPr/>
        </p:nvSpPr>
        <p:spPr>
          <a:xfrm>
            <a:off x="1071684" y="3500639"/>
            <a:ext cx="650516" cy="433707"/>
          </a:xfrm>
          <a:prstGeom prst="rightArrow">
            <a:avLst/>
          </a:prstGeom>
          <a:scene3d>
            <a:camera prst="orthographicFront">
              <a:rot lat="0" lon="5400000" rev="0"/>
            </a:camera>
            <a:lightRig rig="threePt" dir="t"/>
          </a:scene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Down Arrow 5"/>
          <p:cNvSpPr/>
          <p:nvPr/>
        </p:nvSpPr>
        <p:spPr>
          <a:xfrm>
            <a:off x="4493734" y="3839603"/>
            <a:ext cx="540137" cy="846757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4547290" y="4363194"/>
            <a:ext cx="174578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500 N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Balanced vs. Unbalanced Forces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two forces on an object, are equal and </a:t>
            </a:r>
            <a:r>
              <a:rPr lang="en-US" u="sng" dirty="0" smtClean="0"/>
              <a:t>BALANCED</a:t>
            </a:r>
            <a:r>
              <a:rPr lang="en-US" dirty="0" smtClean="0"/>
              <a:t>, there will be </a:t>
            </a:r>
            <a:r>
              <a:rPr lang="en-US" u="sng" dirty="0" smtClean="0"/>
              <a:t>NO CHANGE </a:t>
            </a:r>
            <a:r>
              <a:rPr lang="en-US" dirty="0" smtClean="0"/>
              <a:t>in its velocity. (speed up, slow down, or change direction) </a:t>
            </a:r>
          </a:p>
          <a:p>
            <a:r>
              <a:rPr lang="en-US" dirty="0" smtClean="0"/>
              <a:t>If two forces on an object are</a:t>
            </a:r>
            <a:r>
              <a:rPr lang="en-US" u="sng" dirty="0" smtClean="0"/>
              <a:t> UNBALANCED</a:t>
            </a:r>
            <a:r>
              <a:rPr lang="en-US" dirty="0" smtClean="0"/>
              <a:t>, this will result in a </a:t>
            </a:r>
            <a:r>
              <a:rPr lang="en-US" u="sng" dirty="0" smtClean="0"/>
              <a:t>CHANGE</a:t>
            </a:r>
            <a:r>
              <a:rPr lang="en-US" dirty="0" smtClean="0"/>
              <a:t> in its velocity. </a:t>
            </a:r>
          </a:p>
          <a:p>
            <a:pPr marL="118872" indent="0">
              <a:buNone/>
            </a:pPr>
            <a:r>
              <a:rPr lang="en-US" dirty="0" smtClean="0"/>
              <a:t>Pg. 376-377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#1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en-US" dirty="0" smtClean="0"/>
              <a:t>Arnold Schwarzenegger is moving out of his California mansion.  He pushes a box of books on the floor with a force of 50 N to the right.  The frictional force of the floor opposes his push with a force of 30 N. </a:t>
            </a:r>
            <a:endParaRPr lang="en-US" sz="3600" dirty="0" smtClean="0"/>
          </a:p>
          <a:p>
            <a:pPr lvl="1"/>
            <a:r>
              <a:rPr lang="en-US" dirty="0" smtClean="0"/>
              <a:t>Draw in the forces, using vectors (arrows)</a:t>
            </a:r>
            <a:endParaRPr lang="en-US" sz="3200" dirty="0" smtClean="0"/>
          </a:p>
          <a:p>
            <a:pPr lvl="1"/>
            <a:r>
              <a:rPr lang="en-US" dirty="0" smtClean="0"/>
              <a:t>Are the forces balanced or unbalanced? _____________</a:t>
            </a:r>
            <a:endParaRPr lang="en-US" sz="3200" dirty="0" smtClean="0"/>
          </a:p>
          <a:p>
            <a:pPr lvl="1"/>
            <a:r>
              <a:rPr lang="en-US" dirty="0" smtClean="0"/>
              <a:t>Will the box accelerate?  __________  If so, in which direction?  __________</a:t>
            </a:r>
            <a:endParaRPr lang="en-US" sz="3200" dirty="0" smtClean="0"/>
          </a:p>
          <a:p>
            <a:pPr>
              <a:buNone/>
            </a:pPr>
            <a:endParaRPr lang="en-US" sz="3600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Solving example #1: 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1"/>
            <a:r>
              <a:rPr lang="en-US" sz="4000" dirty="0" smtClean="0"/>
              <a:t>Draw the forces. </a:t>
            </a:r>
          </a:p>
          <a:p>
            <a:pPr lvl="1">
              <a:buNone/>
            </a:pPr>
            <a:r>
              <a:rPr lang="en-US" sz="4000" dirty="0" smtClean="0"/>
              <a:t> </a:t>
            </a:r>
          </a:p>
          <a:p>
            <a:pPr lvl="1"/>
            <a:r>
              <a:rPr lang="en-US" sz="4000" dirty="0" smtClean="0"/>
              <a:t>Are the forces balanced or unbalanced? </a:t>
            </a:r>
            <a:r>
              <a:rPr lang="en-US" sz="4000" u="sng" dirty="0" smtClean="0"/>
              <a:t>UNBALANCED</a:t>
            </a:r>
          </a:p>
          <a:p>
            <a:pPr lvl="1"/>
            <a:r>
              <a:rPr lang="en-US" sz="4000" dirty="0" smtClean="0"/>
              <a:t>Will the box accelerate?  __</a:t>
            </a:r>
            <a:r>
              <a:rPr lang="en-US" sz="4000" u="sng" dirty="0" smtClean="0"/>
              <a:t>YES</a:t>
            </a:r>
            <a:r>
              <a:rPr lang="en-US" sz="4000" dirty="0" smtClean="0"/>
              <a:t>__  If so, in which direction?  </a:t>
            </a:r>
            <a:r>
              <a:rPr lang="en-US" sz="4000" u="sng" dirty="0" smtClean="0"/>
              <a:t>__RIGHT____</a:t>
            </a:r>
          </a:p>
          <a:p>
            <a:endParaRPr lang="en-US" dirty="0"/>
          </a:p>
        </p:txBody>
      </p:sp>
      <p:pic>
        <p:nvPicPr>
          <p:cNvPr id="13" name="Content Placeholder 8" descr="box.png"/>
          <p:cNvPicPr>
            <a:picLocks noGrp="1" noChangeAspect="1"/>
          </p:cNvPicPr>
          <p:nvPr/>
        </p:nvPicPr>
        <p:blipFill>
          <a:blip r:embed="rId2"/>
          <a:srcRect t="-15174" b="-15174"/>
          <a:stretch>
            <a:fillRect/>
          </a:stretch>
        </p:blipFill>
        <p:spPr>
          <a:xfrm>
            <a:off x="5916602" y="1756701"/>
            <a:ext cx="1804049" cy="1763660"/>
          </a:xfrm>
          <a:prstGeom prst="rect">
            <a:avLst/>
          </a:prstGeom>
        </p:spPr>
      </p:pic>
      <p:sp>
        <p:nvSpPr>
          <p:cNvPr id="14" name="Right Arrow 13"/>
          <p:cNvSpPr/>
          <p:nvPr/>
        </p:nvSpPr>
        <p:spPr>
          <a:xfrm>
            <a:off x="4667913" y="2744149"/>
            <a:ext cx="1186737" cy="371749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Left Arrow 14"/>
          <p:cNvSpPr/>
          <p:nvPr/>
        </p:nvSpPr>
        <p:spPr>
          <a:xfrm>
            <a:off x="7844555" y="2775117"/>
            <a:ext cx="758935" cy="371749"/>
          </a:xfrm>
          <a:prstGeom prst="lef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4706983" y="2190758"/>
            <a:ext cx="16123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50 N</a:t>
            </a:r>
            <a:endParaRPr lang="en-US" sz="3600" dirty="0"/>
          </a:p>
        </p:txBody>
      </p:sp>
      <p:sp>
        <p:nvSpPr>
          <p:cNvPr id="17" name="TextBox 16"/>
          <p:cNvSpPr txBox="1"/>
          <p:nvPr/>
        </p:nvSpPr>
        <p:spPr>
          <a:xfrm>
            <a:off x="7812798" y="2126673"/>
            <a:ext cx="16123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30 N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800" decel="100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800" decel="100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800" decel="100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7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800" decel="100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1" build="p" bldLvl="3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Example #2: Work with a Partner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 err="1" smtClean="0"/>
              <a:t>Nemo</a:t>
            </a:r>
            <a:r>
              <a:rPr lang="en-US" dirty="0" smtClean="0"/>
              <a:t> is trying to swim up stream to be found… again.  He pushes forward with a force of 2 N.  The stream pushes back on him with a force of 2 N.  </a:t>
            </a:r>
            <a:endParaRPr lang="en-US" sz="3200" dirty="0" smtClean="0"/>
          </a:p>
          <a:p>
            <a:pPr lvl="1"/>
            <a:r>
              <a:rPr lang="en-US" dirty="0" smtClean="0"/>
              <a:t>Draw in the forces using vectors (arrows).</a:t>
            </a:r>
            <a:endParaRPr lang="en-US" sz="2800" dirty="0" smtClean="0"/>
          </a:p>
          <a:p>
            <a:pPr lvl="1"/>
            <a:r>
              <a:rPr lang="en-US" dirty="0" smtClean="0"/>
              <a:t>Are the forces balanced or unbalanced?  ____________</a:t>
            </a:r>
            <a:endParaRPr lang="en-US" sz="2800" dirty="0" smtClean="0"/>
          </a:p>
          <a:p>
            <a:pPr lvl="1"/>
            <a:r>
              <a:rPr lang="en-US" dirty="0" smtClean="0"/>
              <a:t>Will he accelerate? ______________   If so, in which direction?  __________</a:t>
            </a:r>
            <a:endParaRPr lang="en-US" sz="2800" dirty="0" smtClean="0"/>
          </a:p>
          <a:p>
            <a:endParaRPr lang="en-US" dirty="0"/>
          </a:p>
        </p:txBody>
      </p:sp>
      <p:pic>
        <p:nvPicPr>
          <p:cNvPr id="197634" name="Picture 2" descr="http://membres.lycos.fr/benootmarjory/nemo-marlin%20(3).jpg"/>
          <p:cNvPicPr>
            <a:picLocks noChangeAspect="1" noChangeArrowheads="1"/>
          </p:cNvPicPr>
          <p:nvPr/>
        </p:nvPicPr>
        <p:blipFill>
          <a:blip r:embed="rId2" r:link="rId3"/>
          <a:srcRect l="34351" t="25240" r="5550" b="10893"/>
          <a:stretch>
            <a:fillRect/>
          </a:stretch>
        </p:blipFill>
        <p:spPr bwMode="auto">
          <a:xfrm>
            <a:off x="7257640" y="3322144"/>
            <a:ext cx="1676975" cy="10031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ＭＳ ゴシック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ＭＳ ゴシック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Module.thmx</Template>
  <TotalTime>3714</TotalTime>
  <Words>619</Words>
  <Application>Microsoft Office PowerPoint</Application>
  <PresentationFormat>On-screen Show (4:3)</PresentationFormat>
  <Paragraphs>66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Module</vt:lpstr>
      <vt:lpstr>FORCES </vt:lpstr>
      <vt:lpstr>Think About It…</vt:lpstr>
      <vt:lpstr>Share Your Answers With A Partner </vt:lpstr>
      <vt:lpstr>What is a  force and how can we describe it? </vt:lpstr>
      <vt:lpstr>Examine this force: </vt:lpstr>
      <vt:lpstr>Balanced vs. Unbalanced Forces</vt:lpstr>
      <vt:lpstr>Example #1</vt:lpstr>
      <vt:lpstr>Solving example #1: </vt:lpstr>
      <vt:lpstr>Example #2: Work with a Partner</vt:lpstr>
      <vt:lpstr>Solution to Problem #2:</vt:lpstr>
      <vt:lpstr>Example #3: Do on your own…</vt:lpstr>
      <vt:lpstr>Summary</vt:lpstr>
      <vt:lpstr>Brainpop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FORCES</dc:title>
  <dc:creator>Bernadette Sarigumba</dc:creator>
  <cp:lastModifiedBy>CUSD</cp:lastModifiedBy>
  <cp:revision>20</cp:revision>
  <dcterms:created xsi:type="dcterms:W3CDTF">2012-02-29T06:42:22Z</dcterms:created>
  <dcterms:modified xsi:type="dcterms:W3CDTF">2016-02-25T20:54:47Z</dcterms:modified>
</cp:coreProperties>
</file>